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4_0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32_59FDD859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3"/>
  </p:notesMasterIdLst>
  <p:sldIdLst>
    <p:sldId id="256" r:id="rId2"/>
    <p:sldId id="258" r:id="rId3"/>
    <p:sldId id="259" r:id="rId4"/>
    <p:sldId id="299" r:id="rId5"/>
    <p:sldId id="266" r:id="rId6"/>
    <p:sldId id="262" r:id="rId7"/>
    <p:sldId id="301" r:id="rId8"/>
    <p:sldId id="302" r:id="rId9"/>
    <p:sldId id="267" r:id="rId10"/>
    <p:sldId id="265" r:id="rId11"/>
    <p:sldId id="263" r:id="rId12"/>
    <p:sldId id="260" r:id="rId13"/>
    <p:sldId id="304" r:id="rId14"/>
    <p:sldId id="271" r:id="rId15"/>
    <p:sldId id="268" r:id="rId16"/>
    <p:sldId id="306" r:id="rId17"/>
    <p:sldId id="307" r:id="rId18"/>
    <p:sldId id="308" r:id="rId19"/>
    <p:sldId id="309" r:id="rId20"/>
    <p:sldId id="319" r:id="rId21"/>
    <p:sldId id="310" r:id="rId22"/>
    <p:sldId id="311" r:id="rId23"/>
    <p:sldId id="274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279" r:id="rId3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Exo 2" panose="020B0604020202020204" charset="0"/>
      <p:regular r:id="rId38"/>
      <p:bold r:id="rId39"/>
      <p:italic r:id="rId40"/>
      <p:boldItalic r:id="rId41"/>
    </p:embeddedFont>
    <p:embeddedFont>
      <p:font typeface="Roboto Condensed" panose="02000000000000000000" pitchFamily="2" charset="0"/>
      <p:regular r:id="rId42"/>
      <p:bold r:id="rId43"/>
      <p:italic r:id="rId44"/>
      <p:boldItalic r:id="rId45"/>
    </p:embeddedFont>
    <p:embeddedFont>
      <p:font typeface="Roboto Condensed Light" panose="02000000000000000000" pitchFamily="2" charset="0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A2482F-F186-D55E-9143-D56B4ACECE96}" name="Kathleen Savage" initials="KS" userId="S::katiesavage@microsoft.com::e196d8e6-f7d3-4a7d-b526-c2af9dfd5cff" providerId="AD"/>
  <p188:author id="{A6078E91-61C9-94C8-0EDE-1D319A755405}" name="Safia Abdalla" initials="SA" userId="S::safia@microsoft.com::cd0d7893-f0fc-428d-b08a-e70de45f1b26" providerId="AD"/>
  <p188:author id="{FCBDD7C2-7BAF-809D-2046-85FAD1A8CC8D}" name="Rafiki Assumani" initials="RA" userId="S::rassumani@microsoft.com::6e1ed972-af08-4194-8bfb-8e7ea9f3814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B88B7-590E-3259-4828-5DF6A1F4646F}" v="10" dt="2022-02-18T20:05:07.143"/>
    <p1510:client id="{2AE3CAF9-CD4B-74ED-4CDE-7C44FCCBF397}" v="747" dt="2022-02-12T01:10:35.492"/>
    <p1510:client id="{336B067A-1F07-1F58-74BA-CA0BF5941FF0}" v="585" dt="2022-02-16T21:29:33.519"/>
    <p1510:client id="{366D9B7A-A1D1-0D38-6127-528FAE24473F}" v="3" dt="2022-02-17T22:59:17.283"/>
    <p1510:client id="{71E46DE9-D198-3DCB-296F-60D0F0EEBD83}" v="5" dt="2022-02-17T21:35:46.646"/>
    <p1510:client id="{801731FB-59A1-B6BE-D023-F53B414AC44E}" v="422" dt="2022-02-10T00:32:39.576"/>
    <p1510:client id="{BD6ECD9C-A2DD-19A1-F435-4EB6977319B5}" v="2" dt="2022-02-18T00:08:01.157"/>
    <p1510:client id="{D63887EB-2A71-0301-2C60-0FC3A5BCED25}" v="171" dt="2022-02-26T00:17:20.667"/>
    <p1510:client id="{F1EB5B07-2B65-F1DC-5139-7D1B8066A7D0}" v="1" dt="2022-02-25T18:38:45.811"/>
    <p1510:client id="{F82A8DA7-93EC-35A7-8C0A-6073EA712888}" v="27" dt="2022-02-11T21:06:41.429"/>
    <p1510:client id="{FCF3F01A-9A40-054C-6927-83C1790E764A}" v="1340" dt="2022-02-10T22:58:17.512"/>
  </p1510:revLst>
</p1510:revInfo>
</file>

<file path=ppt/tableStyles.xml><?xml version="1.0" encoding="utf-8"?>
<a:tblStyleLst xmlns:a="http://schemas.openxmlformats.org/drawingml/2006/main" def="{A7AA5F46-0268-4D71-A184-2ADE26E486F9}">
  <a:tblStyle styleId="{A7AA5F46-0268-4D71-A184-2ADE26E486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iki Assumani" userId="S::rassumani@microsoft.com::6e1ed972-af08-4194-8bfb-8e7ea9f3814f" providerId="AD" clId="Web-{F1EB5B07-2B65-F1DC-5139-7D1B8066A7D0}"/>
    <pc:docChg chg="">
      <pc:chgData name="Rafiki Assumani" userId="S::rassumani@microsoft.com::6e1ed972-af08-4194-8bfb-8e7ea9f3814f" providerId="AD" clId="Web-{F1EB5B07-2B65-F1DC-5139-7D1B8066A7D0}" dt="2022-02-25T18:38:45.811" v="0"/>
      <pc:docMkLst>
        <pc:docMk/>
      </pc:docMkLst>
      <pc:sldChg chg="modCm">
        <pc:chgData name="Rafiki Assumani" userId="S::rassumani@microsoft.com::6e1ed972-af08-4194-8bfb-8e7ea9f3814f" providerId="AD" clId="Web-{F1EB5B07-2B65-F1DC-5139-7D1B8066A7D0}" dt="2022-02-25T18:38:45.811" v="0"/>
        <pc:sldMkLst>
          <pc:docMk/>
          <pc:sldMk cId="1509808217" sldId="306"/>
        </pc:sldMkLst>
      </pc:sldChg>
    </pc:docChg>
  </pc:docChgLst>
  <pc:docChgLst>
    <pc:chgData name="Kathleen Savage" userId="S::katiesavage@microsoft.com::e196d8e6-f7d3-4a7d-b526-c2af9dfd5cff" providerId="AD" clId="Web-{2AE3CAF9-CD4B-74ED-4CDE-7C44FCCBF397}"/>
    <pc:docChg chg="addSld modSld sldOrd">
      <pc:chgData name="Kathleen Savage" userId="S::katiesavage@microsoft.com::e196d8e6-f7d3-4a7d-b526-c2af9dfd5cff" providerId="AD" clId="Web-{2AE3CAF9-CD4B-74ED-4CDE-7C44FCCBF397}" dt="2022-02-12T01:10:35.492" v="705" actId="20577"/>
      <pc:docMkLst>
        <pc:docMk/>
      </pc:docMkLst>
      <pc:sldChg chg="addSp delSp modSp ord">
        <pc:chgData name="Kathleen Savage" userId="S::katiesavage@microsoft.com::e196d8e6-f7d3-4a7d-b526-c2af9dfd5cff" providerId="AD" clId="Web-{2AE3CAF9-CD4B-74ED-4CDE-7C44FCCBF397}" dt="2022-02-12T00:05:41.026" v="138" actId="1076"/>
        <pc:sldMkLst>
          <pc:docMk/>
          <pc:sldMk cId="0" sldId="268"/>
        </pc:sldMkLst>
        <pc:spChg chg="add mod">
          <ac:chgData name="Kathleen Savage" userId="S::katiesavage@microsoft.com::e196d8e6-f7d3-4a7d-b526-c2af9dfd5cff" providerId="AD" clId="Web-{2AE3CAF9-CD4B-74ED-4CDE-7C44FCCBF397}" dt="2022-02-12T00:03:29.554" v="124" actId="1076"/>
          <ac:spMkLst>
            <pc:docMk/>
            <pc:sldMk cId="0" sldId="268"/>
            <ac:spMk id="2" creationId="{DD367854-9715-40D6-B1A6-D40E1B6BB3F5}"/>
          </ac:spMkLst>
        </pc:spChg>
        <pc:spChg chg="add mod">
          <ac:chgData name="Kathleen Savage" userId="S::katiesavage@microsoft.com::e196d8e6-f7d3-4a7d-b526-c2af9dfd5cff" providerId="AD" clId="Web-{2AE3CAF9-CD4B-74ED-4CDE-7C44FCCBF397}" dt="2022-02-12T00:04:28.165" v="133" actId="1076"/>
          <ac:spMkLst>
            <pc:docMk/>
            <pc:sldMk cId="0" sldId="268"/>
            <ac:spMk id="3" creationId="{7603FF8C-8849-4494-9399-04CFB2A211F8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1T21:17:11.155" v="66"/>
          <ac:spMkLst>
            <pc:docMk/>
            <pc:sldMk cId="0" sldId="268"/>
            <ac:spMk id="3" creationId="{996A2797-A1AB-4250-838F-61756E518497}"/>
          </ac:spMkLst>
        </pc:spChg>
        <pc:spChg chg="add mod">
          <ac:chgData name="Kathleen Savage" userId="S::katiesavage@microsoft.com::e196d8e6-f7d3-4a7d-b526-c2af9dfd5cff" providerId="AD" clId="Web-{2AE3CAF9-CD4B-74ED-4CDE-7C44FCCBF397}" dt="2022-02-12T00:04:45.868" v="135" actId="1076"/>
          <ac:spMkLst>
            <pc:docMk/>
            <pc:sldMk cId="0" sldId="268"/>
            <ac:spMk id="4" creationId="{F285DE4B-4D2E-4FC0-A6B7-AAF80DC18DC5}"/>
          </ac:spMkLst>
        </pc:spChg>
        <pc:spChg chg="add mod">
          <ac:chgData name="Kathleen Savage" userId="S::katiesavage@microsoft.com::e196d8e6-f7d3-4a7d-b526-c2af9dfd5cff" providerId="AD" clId="Web-{2AE3CAF9-CD4B-74ED-4CDE-7C44FCCBF397}" dt="2022-02-12T00:05:32.307" v="137" actId="1076"/>
          <ac:spMkLst>
            <pc:docMk/>
            <pc:sldMk cId="0" sldId="268"/>
            <ac:spMk id="5" creationId="{5A507031-C173-4B38-BF1D-EA42807B6D4B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1T21:17:11.155" v="65"/>
          <ac:spMkLst>
            <pc:docMk/>
            <pc:sldMk cId="0" sldId="268"/>
            <ac:spMk id="5" creationId="{F2C02AC5-999E-464F-BB0D-3EEC7EE8F9CB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1T21:17:14.577" v="68"/>
          <ac:spMkLst>
            <pc:docMk/>
            <pc:sldMk cId="0" sldId="268"/>
            <ac:spMk id="7" creationId="{63C24CDA-0C86-44CA-9C29-5D5F08470878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1T21:17:15.327" v="69"/>
          <ac:spMkLst>
            <pc:docMk/>
            <pc:sldMk cId="0" sldId="268"/>
            <ac:spMk id="9" creationId="{11F3EDF6-988A-4667-BCFE-C01F6594C832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1T21:17:13.905" v="67"/>
          <ac:spMkLst>
            <pc:docMk/>
            <pc:sldMk cId="0" sldId="268"/>
            <ac:spMk id="11" creationId="{6F2DDFEC-8AC4-461D-85B4-350A55AE971F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1T21:17:16.249" v="70"/>
          <ac:spMkLst>
            <pc:docMk/>
            <pc:sldMk cId="0" sldId="268"/>
            <ac:spMk id="13" creationId="{7423AF59-F5D6-4C6F-A3CA-9CF9B6CE3594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1T21:17:19.968" v="71"/>
          <ac:spMkLst>
            <pc:docMk/>
            <pc:sldMk cId="0" sldId="268"/>
            <ac:spMk id="15" creationId="{C1CBE659-57A7-4554-921A-C5934639FFAB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1T21:17:22.781" v="72"/>
          <ac:spMkLst>
            <pc:docMk/>
            <pc:sldMk cId="0" sldId="268"/>
            <ac:spMk id="17" creationId="{98DE6D2D-EA85-4FC1-B889-24EE601513E0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2T00:03:23.085" v="123"/>
          <ac:spMkLst>
            <pc:docMk/>
            <pc:sldMk cId="0" sldId="268"/>
            <ac:spMk id="18" creationId="{050BAF3D-128D-4A2B-8EAD-AAA056DA914E}"/>
          </ac:spMkLst>
        </pc:spChg>
        <pc:spChg chg="mod">
          <ac:chgData name="Kathleen Savage" userId="S::katiesavage@microsoft.com::e196d8e6-f7d3-4a7d-b526-c2af9dfd5cff" providerId="AD" clId="Web-{2AE3CAF9-CD4B-74ED-4CDE-7C44FCCBF397}" dt="2022-02-11T21:12:57.435" v="31" actId="20577"/>
          <ac:spMkLst>
            <pc:docMk/>
            <pc:sldMk cId="0" sldId="268"/>
            <ac:spMk id="325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05:41.026" v="138" actId="1076"/>
          <ac:spMkLst>
            <pc:docMk/>
            <pc:sldMk cId="0" sldId="268"/>
            <ac:spMk id="326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1T21:16:52.982" v="61"/>
          <ac:spMkLst>
            <pc:docMk/>
            <pc:sldMk cId="0" sldId="268"/>
            <ac:spMk id="327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1T21:17:41.891" v="95" actId="14100"/>
          <ac:spMkLst>
            <pc:docMk/>
            <pc:sldMk cId="0" sldId="268"/>
            <ac:spMk id="328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1T21:16:50.091" v="60"/>
          <ac:spMkLst>
            <pc:docMk/>
            <pc:sldMk cId="0" sldId="268"/>
            <ac:spMk id="329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1T21:17:41.891" v="94" actId="14100"/>
          <ac:spMkLst>
            <pc:docMk/>
            <pc:sldMk cId="0" sldId="268"/>
            <ac:spMk id="330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1T21:16:47.294" v="59"/>
          <ac:spMkLst>
            <pc:docMk/>
            <pc:sldMk cId="0" sldId="268"/>
            <ac:spMk id="331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1T21:17:41.891" v="93" actId="14100"/>
          <ac:spMkLst>
            <pc:docMk/>
            <pc:sldMk cId="0" sldId="268"/>
            <ac:spMk id="332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1T21:16:44.403" v="58"/>
          <ac:spMkLst>
            <pc:docMk/>
            <pc:sldMk cId="0" sldId="268"/>
            <ac:spMk id="333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1T21:16:38.637" v="55"/>
          <ac:spMkLst>
            <pc:docMk/>
            <pc:sldMk cId="0" sldId="268"/>
            <ac:spMk id="334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1T21:16:41.403" v="56"/>
          <ac:spMkLst>
            <pc:docMk/>
            <pc:sldMk cId="0" sldId="268"/>
            <ac:spMk id="335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1T21:16:35.887" v="54"/>
          <ac:spMkLst>
            <pc:docMk/>
            <pc:sldMk cId="0" sldId="268"/>
            <ac:spMk id="336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1T21:16:44.216" v="57"/>
          <ac:spMkLst>
            <pc:docMk/>
            <pc:sldMk cId="0" sldId="268"/>
            <ac:spMk id="337" creationId="{00000000-0000-0000-0000-000000000000}"/>
          </ac:spMkLst>
        </pc:spChg>
        <pc:grpChg chg="del mod">
          <ac:chgData name="Kathleen Savage" userId="S::katiesavage@microsoft.com::e196d8e6-f7d3-4a7d-b526-c2af9dfd5cff" providerId="AD" clId="Web-{2AE3CAF9-CD4B-74ED-4CDE-7C44FCCBF397}" dt="2022-02-12T00:04:04.024" v="128"/>
          <ac:grpSpMkLst>
            <pc:docMk/>
            <pc:sldMk cId="0" sldId="268"/>
            <ac:grpSpMk id="340" creationId="{00000000-0000-0000-0000-000000000000}"/>
          </ac:grpSpMkLst>
        </pc:grpChg>
        <pc:grpChg chg="del mod">
          <ac:chgData name="Kathleen Savage" userId="S::katiesavage@microsoft.com::e196d8e6-f7d3-4a7d-b526-c2af9dfd5cff" providerId="AD" clId="Web-{2AE3CAF9-CD4B-74ED-4CDE-7C44FCCBF397}" dt="2022-02-11T21:18:53.708" v="116"/>
          <ac:grpSpMkLst>
            <pc:docMk/>
            <pc:sldMk cId="0" sldId="268"/>
            <ac:grpSpMk id="344" creationId="{00000000-0000-0000-0000-000000000000}"/>
          </ac:grpSpMkLst>
        </pc:grpChg>
        <pc:grpChg chg="del mod">
          <ac:chgData name="Kathleen Savage" userId="S::katiesavage@microsoft.com::e196d8e6-f7d3-4a7d-b526-c2af9dfd5cff" providerId="AD" clId="Web-{2AE3CAF9-CD4B-74ED-4CDE-7C44FCCBF397}" dt="2022-02-12T00:04:09.664" v="129"/>
          <ac:grpSpMkLst>
            <pc:docMk/>
            <pc:sldMk cId="0" sldId="268"/>
            <ac:grpSpMk id="354" creationId="{00000000-0000-0000-0000-000000000000}"/>
          </ac:grpSpMkLst>
        </pc:grpChg>
        <pc:grpChg chg="del mod">
          <ac:chgData name="Kathleen Savage" userId="S::katiesavage@microsoft.com::e196d8e6-f7d3-4a7d-b526-c2af9dfd5cff" providerId="AD" clId="Web-{2AE3CAF9-CD4B-74ED-4CDE-7C44FCCBF397}" dt="2022-02-12T00:04:09.836" v="130"/>
          <ac:grpSpMkLst>
            <pc:docMk/>
            <pc:sldMk cId="0" sldId="268"/>
            <ac:grpSpMk id="361" creationId="{00000000-0000-0000-0000-000000000000}"/>
          </ac:grpSpMkLst>
        </pc:grpChg>
        <pc:grpChg chg="del">
          <ac:chgData name="Kathleen Savage" userId="S::katiesavage@microsoft.com::e196d8e6-f7d3-4a7d-b526-c2af9dfd5cff" providerId="AD" clId="Web-{2AE3CAF9-CD4B-74ED-4CDE-7C44FCCBF397}" dt="2022-02-11T21:16:33.074" v="53"/>
          <ac:grpSpMkLst>
            <pc:docMk/>
            <pc:sldMk cId="0" sldId="268"/>
            <ac:grpSpMk id="366" creationId="{00000000-0000-0000-0000-000000000000}"/>
          </ac:grpSpMkLst>
        </pc:grpChg>
        <pc:grpChg chg="del">
          <ac:chgData name="Kathleen Savage" userId="S::katiesavage@microsoft.com::e196d8e6-f7d3-4a7d-b526-c2af9dfd5cff" providerId="AD" clId="Web-{2AE3CAF9-CD4B-74ED-4CDE-7C44FCCBF397}" dt="2022-02-11T21:16:33.027" v="52"/>
          <ac:grpSpMkLst>
            <pc:docMk/>
            <pc:sldMk cId="0" sldId="268"/>
            <ac:grpSpMk id="369" creationId="{00000000-0000-0000-0000-000000000000}"/>
          </ac:grpSpMkLst>
        </pc:grpChg>
        <pc:cxnChg chg="mod">
          <ac:chgData name="Kathleen Savage" userId="S::katiesavage@microsoft.com::e196d8e6-f7d3-4a7d-b526-c2af9dfd5cff" providerId="AD" clId="Web-{2AE3CAF9-CD4B-74ED-4CDE-7C44FCCBF397}" dt="2022-02-11T21:18:27.613" v="109" actId="1076"/>
          <ac:cxnSpMkLst>
            <pc:docMk/>
            <pc:sldMk cId="0" sldId="268"/>
            <ac:cxnSpMk id="338" creationId="{00000000-0000-0000-0000-000000000000}"/>
          </ac:cxnSpMkLst>
        </pc:cxnChg>
        <pc:cxnChg chg="del">
          <ac:chgData name="Kathleen Savage" userId="S::katiesavage@microsoft.com::e196d8e6-f7d3-4a7d-b526-c2af9dfd5cff" providerId="AD" clId="Web-{2AE3CAF9-CD4B-74ED-4CDE-7C44FCCBF397}" dt="2022-02-11T21:16:30.324" v="51"/>
          <ac:cxnSpMkLst>
            <pc:docMk/>
            <pc:sldMk cId="0" sldId="268"/>
            <ac:cxnSpMk id="339" creationId="{00000000-0000-0000-0000-000000000000}"/>
          </ac:cxnSpMkLst>
        </pc:cxnChg>
      </pc:sldChg>
      <pc:sldChg chg="modSp">
        <pc:chgData name="Kathleen Savage" userId="S::katiesavage@microsoft.com::e196d8e6-f7d3-4a7d-b526-c2af9dfd5cff" providerId="AD" clId="Web-{2AE3CAF9-CD4B-74ED-4CDE-7C44FCCBF397}" dt="2022-02-11T21:10:36.801" v="10" actId="20577"/>
        <pc:sldMkLst>
          <pc:docMk/>
          <pc:sldMk cId="0" sldId="271"/>
        </pc:sldMkLst>
        <pc:spChg chg="mod">
          <ac:chgData name="Kathleen Savage" userId="S::katiesavage@microsoft.com::e196d8e6-f7d3-4a7d-b526-c2af9dfd5cff" providerId="AD" clId="Web-{2AE3CAF9-CD4B-74ED-4CDE-7C44FCCBF397}" dt="2022-02-11T21:10:36.801" v="10" actId="20577"/>
          <ac:spMkLst>
            <pc:docMk/>
            <pc:sldMk cId="0" sldId="271"/>
            <ac:spMk id="404" creationId="{00000000-0000-0000-0000-000000000000}"/>
          </ac:spMkLst>
        </pc:spChg>
      </pc:sldChg>
      <pc:sldChg chg="add replId">
        <pc:chgData name="Kathleen Savage" userId="S::katiesavage@microsoft.com::e196d8e6-f7d3-4a7d-b526-c2af9dfd5cff" providerId="AD" clId="Web-{2AE3CAF9-CD4B-74ED-4CDE-7C44FCCBF397}" dt="2022-02-11T21:09:26.875" v="0"/>
        <pc:sldMkLst>
          <pc:docMk/>
          <pc:sldMk cId="216763001" sldId="305"/>
        </pc:sldMkLst>
      </pc:sldChg>
      <pc:sldChg chg="addSp delSp modSp add ord replId">
        <pc:chgData name="Kathleen Savage" userId="S::katiesavage@microsoft.com::e196d8e6-f7d3-4a7d-b526-c2af9dfd5cff" providerId="AD" clId="Web-{2AE3CAF9-CD4B-74ED-4CDE-7C44FCCBF397}" dt="2022-02-12T00:18:11.297" v="277"/>
        <pc:sldMkLst>
          <pc:docMk/>
          <pc:sldMk cId="1509808217" sldId="306"/>
        </pc:sldMkLst>
        <pc:spChg chg="add del mod">
          <ac:chgData name="Kathleen Savage" userId="S::katiesavage@microsoft.com::e196d8e6-f7d3-4a7d-b526-c2af9dfd5cff" providerId="AD" clId="Web-{2AE3CAF9-CD4B-74ED-4CDE-7C44FCCBF397}" dt="2022-02-12T00:07:48.170" v="151"/>
          <ac:spMkLst>
            <pc:docMk/>
            <pc:sldMk cId="1509808217" sldId="306"/>
            <ac:spMk id="4" creationId="{0AE60FE1-49E8-420A-8A8D-2BE3833F0568}"/>
          </ac:spMkLst>
        </pc:spChg>
        <pc:spChg chg="add mod">
          <ac:chgData name="Kathleen Savage" userId="S::katiesavage@microsoft.com::e196d8e6-f7d3-4a7d-b526-c2af9dfd5cff" providerId="AD" clId="Web-{2AE3CAF9-CD4B-74ED-4CDE-7C44FCCBF397}" dt="2022-02-12T00:10:28.190" v="202" actId="1076"/>
          <ac:spMkLst>
            <pc:docMk/>
            <pc:sldMk cId="1509808217" sldId="306"/>
            <ac:spMk id="6" creationId="{183A4C76-DB63-41AA-957C-1CB2A5838D29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07:37.998" v="145" actId="20577"/>
          <ac:spMkLst>
            <pc:docMk/>
            <pc:sldMk cId="1509808217" sldId="306"/>
            <ac:spMk id="187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09:37.486" v="171" actId="20577"/>
          <ac:spMkLst>
            <pc:docMk/>
            <pc:sldMk cId="1509808217" sldId="306"/>
            <ac:spMk id="188" creationId="{00000000-0000-0000-0000-000000000000}"/>
          </ac:spMkLst>
        </pc:spChg>
        <pc:picChg chg="del">
          <ac:chgData name="Kathleen Savage" userId="S::katiesavage@microsoft.com::e196d8e6-f7d3-4a7d-b526-c2af9dfd5cff" providerId="AD" clId="Web-{2AE3CAF9-CD4B-74ED-4CDE-7C44FCCBF397}" dt="2022-02-12T00:07:38.561" v="147"/>
          <ac:picMkLst>
            <pc:docMk/>
            <pc:sldMk cId="1509808217" sldId="306"/>
            <ac:picMk id="2" creationId="{6C8E64EB-7737-4FBF-91EC-F1E95DEC209A}"/>
          </ac:picMkLst>
        </pc:picChg>
        <pc:picChg chg="del">
          <ac:chgData name="Kathleen Savage" userId="S::katiesavage@microsoft.com::e196d8e6-f7d3-4a7d-b526-c2af9dfd5cff" providerId="AD" clId="Web-{2AE3CAF9-CD4B-74ED-4CDE-7C44FCCBF397}" dt="2022-02-12T00:07:38.139" v="146"/>
          <ac:picMkLst>
            <pc:docMk/>
            <pc:sldMk cId="1509808217" sldId="306"/>
            <ac:picMk id="3" creationId="{9462D3DD-FEFF-4CC6-BACB-F25EA9783690}"/>
          </ac:picMkLst>
        </pc:picChg>
        <pc:picChg chg="add mod modCrop">
          <ac:chgData name="Kathleen Savage" userId="S::katiesavage@microsoft.com::e196d8e6-f7d3-4a7d-b526-c2af9dfd5cff" providerId="AD" clId="Web-{2AE3CAF9-CD4B-74ED-4CDE-7C44FCCBF397}" dt="2022-02-12T00:18:11.297" v="277"/>
          <ac:picMkLst>
            <pc:docMk/>
            <pc:sldMk cId="1509808217" sldId="306"/>
            <ac:picMk id="5" creationId="{4E573D25-0789-4A2C-A067-2440D3AF4C08}"/>
          </ac:picMkLst>
        </pc:picChg>
      </pc:sldChg>
      <pc:sldChg chg="addSp delSp modSp add ord replId">
        <pc:chgData name="Kathleen Savage" userId="S::katiesavage@microsoft.com::e196d8e6-f7d3-4a7d-b526-c2af9dfd5cff" providerId="AD" clId="Web-{2AE3CAF9-CD4B-74ED-4CDE-7C44FCCBF397}" dt="2022-02-12T00:32:49.914" v="371" actId="1076"/>
        <pc:sldMkLst>
          <pc:docMk/>
          <pc:sldMk cId="4272410198" sldId="307"/>
        </pc:sldMkLst>
        <pc:spChg chg="add del mod">
          <ac:chgData name="Kathleen Savage" userId="S::katiesavage@microsoft.com::e196d8e6-f7d3-4a7d-b526-c2af9dfd5cff" providerId="AD" clId="Web-{2AE3CAF9-CD4B-74ED-4CDE-7C44FCCBF397}" dt="2022-02-12T00:24:12.916" v="322"/>
          <ac:spMkLst>
            <pc:docMk/>
            <pc:sldMk cId="4272410198" sldId="307"/>
            <ac:spMk id="2" creationId="{7235C4FD-4B3B-4196-8AD0-8B53B49DA286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2T00:16:58.982" v="262"/>
          <ac:spMkLst>
            <pc:docMk/>
            <pc:sldMk cId="4272410198" sldId="307"/>
            <ac:spMk id="3" creationId="{603E6E6C-8D9D-4C22-AA28-80CE8CD03F6A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2T00:17:11.717" v="266"/>
          <ac:spMkLst>
            <pc:docMk/>
            <pc:sldMk cId="4272410198" sldId="307"/>
            <ac:spMk id="4" creationId="{1C74EE59-5CAF-44F2-8BDD-239C0AF41E84}"/>
          </ac:spMkLst>
        </pc:spChg>
        <pc:spChg chg="add mod">
          <ac:chgData name="Kathleen Savage" userId="S::katiesavage@microsoft.com::e196d8e6-f7d3-4a7d-b526-c2af9dfd5cff" providerId="AD" clId="Web-{2AE3CAF9-CD4B-74ED-4CDE-7C44FCCBF397}" dt="2022-02-12T00:23:34.352" v="320" actId="20577"/>
          <ac:spMkLst>
            <pc:docMk/>
            <pc:sldMk cId="4272410198" sldId="307"/>
            <ac:spMk id="6" creationId="{404647D4-B8AD-44CC-9897-2334DC11DE1A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2T00:24:14.104" v="323"/>
          <ac:spMkLst>
            <pc:docMk/>
            <pc:sldMk cId="4272410198" sldId="307"/>
            <ac:spMk id="9" creationId="{27FBA9CA-F341-4999-818F-E4B402EE8E63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32:49.914" v="371" actId="1076"/>
          <ac:spMkLst>
            <pc:docMk/>
            <pc:sldMk cId="4272410198" sldId="307"/>
            <ac:spMk id="34" creationId="{BF6E609E-E14A-491D-AE59-DCA710ADEBBD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11:26.989" v="214" actId="20577"/>
          <ac:spMkLst>
            <pc:docMk/>
            <pc:sldMk cId="4272410198" sldId="307"/>
            <ac:spMk id="154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13:01.366" v="244" actId="14100"/>
          <ac:spMkLst>
            <pc:docMk/>
            <pc:sldMk cId="4272410198" sldId="307"/>
            <ac:spMk id="169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13:18.023" v="249" actId="14100"/>
          <ac:spMkLst>
            <pc:docMk/>
            <pc:sldMk cId="4272410198" sldId="307"/>
            <ac:spMk id="170" creationId="{00000000-0000-0000-0000-000000000000}"/>
          </ac:spMkLst>
        </pc:spChg>
        <pc:picChg chg="add mod modCrop">
          <ac:chgData name="Kathleen Savage" userId="S::katiesavage@microsoft.com::e196d8e6-f7d3-4a7d-b526-c2af9dfd5cff" providerId="AD" clId="Web-{2AE3CAF9-CD4B-74ED-4CDE-7C44FCCBF397}" dt="2022-02-12T00:18:00.937" v="276"/>
          <ac:picMkLst>
            <pc:docMk/>
            <pc:sldMk cId="4272410198" sldId="307"/>
            <ac:picMk id="5" creationId="{DCA1DACB-E789-4EC7-9439-44689955F1CA}"/>
          </ac:picMkLst>
        </pc:picChg>
        <pc:cxnChg chg="del">
          <ac:chgData name="Kathleen Savage" userId="S::katiesavage@microsoft.com::e196d8e6-f7d3-4a7d-b526-c2af9dfd5cff" providerId="AD" clId="Web-{2AE3CAF9-CD4B-74ED-4CDE-7C44FCCBF397}" dt="2022-02-12T00:11:37.083" v="215"/>
          <ac:cxnSpMkLst>
            <pc:docMk/>
            <pc:sldMk cId="4272410198" sldId="307"/>
            <ac:cxnSpMk id="162" creationId="{00000000-0000-0000-0000-000000000000}"/>
          </ac:cxnSpMkLst>
        </pc:cxnChg>
      </pc:sldChg>
      <pc:sldChg chg="addSp delSp modSp add replId">
        <pc:chgData name="Kathleen Savage" userId="S::katiesavage@microsoft.com::e196d8e6-f7d3-4a7d-b526-c2af9dfd5cff" providerId="AD" clId="Web-{2AE3CAF9-CD4B-74ED-4CDE-7C44FCCBF397}" dt="2022-02-12T00:45:21.357" v="456" actId="1076"/>
        <pc:sldMkLst>
          <pc:docMk/>
          <pc:sldMk cId="2920448605" sldId="308"/>
        </pc:sldMkLst>
        <pc:spChg chg="mod">
          <ac:chgData name="Kathleen Savage" userId="S::katiesavage@microsoft.com::e196d8e6-f7d3-4a7d-b526-c2af9dfd5cff" providerId="AD" clId="Web-{2AE3CAF9-CD4B-74ED-4CDE-7C44FCCBF397}" dt="2022-02-12T00:44:55.450" v="449" actId="1076"/>
          <ac:spMkLst>
            <pc:docMk/>
            <pc:sldMk cId="2920448605" sldId="308"/>
            <ac:spMk id="2" creationId="{7235C4FD-4B3B-4196-8AD0-8B53B49DA286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2T00:33:17.478" v="373"/>
          <ac:spMkLst>
            <pc:docMk/>
            <pc:sldMk cId="2920448605" sldId="308"/>
            <ac:spMk id="4" creationId="{60AB30D3-09C2-4C01-9FF2-D867652EE1E9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33:19.775" v="375"/>
          <ac:spMkLst>
            <pc:docMk/>
            <pc:sldMk cId="2920448605" sldId="308"/>
            <ac:spMk id="6" creationId="{404647D4-B8AD-44CC-9897-2334DC11DE1A}"/>
          </ac:spMkLst>
        </pc:spChg>
        <pc:spChg chg="add mod">
          <ac:chgData name="Kathleen Savage" userId="S::katiesavage@microsoft.com::e196d8e6-f7d3-4a7d-b526-c2af9dfd5cff" providerId="AD" clId="Web-{2AE3CAF9-CD4B-74ED-4CDE-7C44FCCBF397}" dt="2022-02-12T00:45:11.310" v="453" actId="1076"/>
          <ac:spMkLst>
            <pc:docMk/>
            <pc:sldMk cId="2920448605" sldId="308"/>
            <ac:spMk id="8" creationId="{CD5BD571-80C0-47D4-9C14-271DC0090B6B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45:07.482" v="452" actId="1076"/>
          <ac:spMkLst>
            <pc:docMk/>
            <pc:sldMk cId="2920448605" sldId="308"/>
            <ac:spMk id="9" creationId="{27FBA9CA-F341-4999-818F-E4B402EE8E63}"/>
          </ac:spMkLst>
        </pc:spChg>
        <pc:spChg chg="add del mod">
          <ac:chgData name="Kathleen Savage" userId="S::katiesavage@microsoft.com::e196d8e6-f7d3-4a7d-b526-c2af9dfd5cff" providerId="AD" clId="Web-{2AE3CAF9-CD4B-74ED-4CDE-7C44FCCBF397}" dt="2022-02-12T00:44:42.965" v="448"/>
          <ac:spMkLst>
            <pc:docMk/>
            <pc:sldMk cId="2920448605" sldId="308"/>
            <ac:spMk id="14" creationId="{0D4E585F-2636-47FF-932D-EB60A0C32FFB}"/>
          </ac:spMkLst>
        </pc:spChg>
        <pc:spChg chg="add mod">
          <ac:chgData name="Kathleen Savage" userId="S::katiesavage@microsoft.com::e196d8e6-f7d3-4a7d-b526-c2af9dfd5cff" providerId="AD" clId="Web-{2AE3CAF9-CD4B-74ED-4CDE-7C44FCCBF397}" dt="2022-02-12T00:45:14.247" v="455" actId="1076"/>
          <ac:spMkLst>
            <pc:docMk/>
            <pc:sldMk cId="2920448605" sldId="308"/>
            <ac:spMk id="17" creationId="{4EE1A207-7A1A-4E9C-BE17-62A313E76471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33:27.447" v="376"/>
          <ac:spMkLst>
            <pc:docMk/>
            <pc:sldMk cId="2920448605" sldId="308"/>
            <ac:spMk id="34" creationId="{BF6E609E-E14A-491D-AE59-DCA710ADEBBD}"/>
          </ac:spMkLst>
        </pc:spChg>
        <pc:spChg chg="del mod">
          <ac:chgData name="Kathleen Savage" userId="S::katiesavage@microsoft.com::e196d8e6-f7d3-4a7d-b526-c2af9dfd5cff" providerId="AD" clId="Web-{2AE3CAF9-CD4B-74ED-4CDE-7C44FCCBF397}" dt="2022-02-12T00:44:39.121" v="447"/>
          <ac:spMkLst>
            <pc:docMk/>
            <pc:sldMk cId="2920448605" sldId="308"/>
            <ac:spMk id="154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33:13.634" v="372"/>
          <ac:spMkLst>
            <pc:docMk/>
            <pc:sldMk cId="2920448605" sldId="308"/>
            <ac:spMk id="169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45:01.044" v="450" actId="1076"/>
          <ac:spMkLst>
            <pc:docMk/>
            <pc:sldMk cId="2920448605" sldId="308"/>
            <ac:spMk id="170" creationId="{00000000-0000-0000-0000-000000000000}"/>
          </ac:spMkLst>
        </pc:spChg>
        <pc:picChg chg="del">
          <ac:chgData name="Kathleen Savage" userId="S::katiesavage@microsoft.com::e196d8e6-f7d3-4a7d-b526-c2af9dfd5cff" providerId="AD" clId="Web-{2AE3CAF9-CD4B-74ED-4CDE-7C44FCCBF397}" dt="2022-02-12T00:33:18.431" v="374"/>
          <ac:picMkLst>
            <pc:docMk/>
            <pc:sldMk cId="2920448605" sldId="308"/>
            <ac:picMk id="5" creationId="{DCA1DACB-E789-4EC7-9439-44689955F1CA}"/>
          </ac:picMkLst>
        </pc:picChg>
        <pc:picChg chg="add mod modCrop">
          <ac:chgData name="Kathleen Savage" userId="S::katiesavage@microsoft.com::e196d8e6-f7d3-4a7d-b526-c2af9dfd5cff" providerId="AD" clId="Web-{2AE3CAF9-CD4B-74ED-4CDE-7C44FCCBF397}" dt="2022-02-12T00:45:04.716" v="451" actId="1076"/>
          <ac:picMkLst>
            <pc:docMk/>
            <pc:sldMk cId="2920448605" sldId="308"/>
            <ac:picMk id="7" creationId="{2111A886-223A-4981-93EC-7BAE4C4EA243}"/>
          </ac:picMkLst>
        </pc:picChg>
        <pc:picChg chg="add mod modCrop">
          <ac:chgData name="Kathleen Savage" userId="S::katiesavage@microsoft.com::e196d8e6-f7d3-4a7d-b526-c2af9dfd5cff" providerId="AD" clId="Web-{2AE3CAF9-CD4B-74ED-4CDE-7C44FCCBF397}" dt="2022-02-12T00:45:12.404" v="454" actId="1076"/>
          <ac:picMkLst>
            <pc:docMk/>
            <pc:sldMk cId="2920448605" sldId="308"/>
            <ac:picMk id="10" creationId="{86AC6049-91B0-4380-BBB8-47FC77202573}"/>
          </ac:picMkLst>
        </pc:picChg>
        <pc:picChg chg="add mod modCrop">
          <ac:chgData name="Kathleen Savage" userId="S::katiesavage@microsoft.com::e196d8e6-f7d3-4a7d-b526-c2af9dfd5cff" providerId="AD" clId="Web-{2AE3CAF9-CD4B-74ED-4CDE-7C44FCCBF397}" dt="2022-02-12T00:45:21.357" v="456" actId="1076"/>
          <ac:picMkLst>
            <pc:docMk/>
            <pc:sldMk cId="2920448605" sldId="308"/>
            <ac:picMk id="11" creationId="{A46CC387-1CD4-417F-8337-BE784E6E69B8}"/>
          </ac:picMkLst>
        </pc:picChg>
      </pc:sldChg>
      <pc:sldChg chg="addSp delSp modSp add ord replId">
        <pc:chgData name="Kathleen Savage" userId="S::katiesavage@microsoft.com::e196d8e6-f7d3-4a7d-b526-c2af9dfd5cff" providerId="AD" clId="Web-{2AE3CAF9-CD4B-74ED-4CDE-7C44FCCBF397}" dt="2022-02-12T00:56:28.188" v="549"/>
        <pc:sldMkLst>
          <pc:docMk/>
          <pc:sldMk cId="1838250065" sldId="309"/>
        </pc:sldMkLst>
        <pc:spChg chg="mod">
          <ac:chgData name="Kathleen Savage" userId="S::katiesavage@microsoft.com::e196d8e6-f7d3-4a7d-b526-c2af9dfd5cff" providerId="AD" clId="Web-{2AE3CAF9-CD4B-74ED-4CDE-7C44FCCBF397}" dt="2022-02-12T00:48:35.097" v="461" actId="20577"/>
          <ac:spMkLst>
            <pc:docMk/>
            <pc:sldMk cId="1838250065" sldId="309"/>
            <ac:spMk id="237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51:55.993" v="499" actId="20577"/>
          <ac:spMkLst>
            <pc:docMk/>
            <pc:sldMk cId="1838250065" sldId="309"/>
            <ac:spMk id="238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52:44.260" v="505"/>
          <ac:spMkLst>
            <pc:docMk/>
            <pc:sldMk cId="1838250065" sldId="309"/>
            <ac:spMk id="239" creationId="{00000000-0000-0000-0000-000000000000}"/>
          </ac:spMkLst>
        </pc:spChg>
        <pc:spChg chg="mod ord">
          <ac:chgData name="Kathleen Savage" userId="S::katiesavage@microsoft.com::e196d8e6-f7d3-4a7d-b526-c2af9dfd5cff" providerId="AD" clId="Web-{2AE3CAF9-CD4B-74ED-4CDE-7C44FCCBF397}" dt="2022-02-12T00:52:37.509" v="504" actId="1076"/>
          <ac:spMkLst>
            <pc:docMk/>
            <pc:sldMk cId="1838250065" sldId="309"/>
            <ac:spMk id="241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56:28.188" v="549"/>
          <ac:spMkLst>
            <pc:docMk/>
            <pc:sldMk cId="1838250065" sldId="309"/>
            <ac:spMk id="242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48:40.394" v="464"/>
          <ac:spMkLst>
            <pc:docMk/>
            <pc:sldMk cId="1838250065" sldId="309"/>
            <ac:spMk id="243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48:45.144" v="466"/>
          <ac:spMkLst>
            <pc:docMk/>
            <pc:sldMk cId="1838250065" sldId="309"/>
            <ac:spMk id="244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48:46.300" v="468"/>
          <ac:spMkLst>
            <pc:docMk/>
            <pc:sldMk cId="1838250065" sldId="309"/>
            <ac:spMk id="245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48:50.129" v="470"/>
          <ac:spMkLst>
            <pc:docMk/>
            <pc:sldMk cId="1838250065" sldId="309"/>
            <ac:spMk id="246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48:39.144" v="463"/>
          <ac:spMkLst>
            <pc:docMk/>
            <pc:sldMk cId="1838250065" sldId="309"/>
            <ac:spMk id="247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48:41.019" v="465"/>
          <ac:spMkLst>
            <pc:docMk/>
            <pc:sldMk cId="1838250065" sldId="309"/>
            <ac:spMk id="248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48:45.237" v="467"/>
          <ac:spMkLst>
            <pc:docMk/>
            <pc:sldMk cId="1838250065" sldId="309"/>
            <ac:spMk id="249" creationId="{00000000-0000-0000-0000-000000000000}"/>
          </ac:spMkLst>
        </pc:spChg>
        <pc:spChg chg="del">
          <ac:chgData name="Kathleen Savage" userId="S::katiesavage@microsoft.com::e196d8e6-f7d3-4a7d-b526-c2af9dfd5cff" providerId="AD" clId="Web-{2AE3CAF9-CD4B-74ED-4CDE-7C44FCCBF397}" dt="2022-02-12T00:48:50.034" v="469"/>
          <ac:spMkLst>
            <pc:docMk/>
            <pc:sldMk cId="1838250065" sldId="309"/>
            <ac:spMk id="250" creationId="{00000000-0000-0000-0000-000000000000}"/>
          </ac:spMkLst>
        </pc:spChg>
        <pc:picChg chg="add mod modCrop">
          <ac:chgData name="Kathleen Savage" userId="S::katiesavage@microsoft.com::e196d8e6-f7d3-4a7d-b526-c2af9dfd5cff" providerId="AD" clId="Web-{2AE3CAF9-CD4B-74ED-4CDE-7C44FCCBF397}" dt="2022-02-12T00:52:34.119" v="503" actId="1076"/>
          <ac:picMkLst>
            <pc:docMk/>
            <pc:sldMk cId="1838250065" sldId="309"/>
            <ac:picMk id="2" creationId="{2F8FC766-90D9-479B-AE30-5903EF220457}"/>
          </ac:picMkLst>
        </pc:picChg>
        <pc:picChg chg="del">
          <ac:chgData name="Kathleen Savage" userId="S::katiesavage@microsoft.com::e196d8e6-f7d3-4a7d-b526-c2af9dfd5cff" providerId="AD" clId="Web-{2AE3CAF9-CD4B-74ED-4CDE-7C44FCCBF397}" dt="2022-02-12T00:48:37.628" v="462"/>
          <ac:picMkLst>
            <pc:docMk/>
            <pc:sldMk cId="1838250065" sldId="309"/>
            <ac:picMk id="251" creationId="{00000000-0000-0000-0000-000000000000}"/>
          </ac:picMkLst>
        </pc:picChg>
      </pc:sldChg>
      <pc:sldChg chg="addSp delSp modSp add replId">
        <pc:chgData name="Kathleen Savage" userId="S::katiesavage@microsoft.com::e196d8e6-f7d3-4a7d-b526-c2af9dfd5cff" providerId="AD" clId="Web-{2AE3CAF9-CD4B-74ED-4CDE-7C44FCCBF397}" dt="2022-02-12T01:07:28.784" v="672" actId="1076"/>
        <pc:sldMkLst>
          <pc:docMk/>
          <pc:sldMk cId="2460945187" sldId="310"/>
        </pc:sldMkLst>
        <pc:spChg chg="add mod">
          <ac:chgData name="Kathleen Savage" userId="S::katiesavage@microsoft.com::e196d8e6-f7d3-4a7d-b526-c2af9dfd5cff" providerId="AD" clId="Web-{2AE3CAF9-CD4B-74ED-4CDE-7C44FCCBF397}" dt="2022-02-12T01:07:28.784" v="672" actId="1076"/>
          <ac:spMkLst>
            <pc:docMk/>
            <pc:sldMk cId="2460945187" sldId="310"/>
            <ac:spMk id="10" creationId="{769620CF-9238-4C05-83F2-044E81B73EFE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0:59:38.990" v="556" actId="20577"/>
          <ac:spMkLst>
            <pc:docMk/>
            <pc:sldMk cId="2460945187" sldId="310"/>
            <ac:spMk id="237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1:05:18.436" v="629" actId="1076"/>
          <ac:spMkLst>
            <pc:docMk/>
            <pc:sldMk cId="2460945187" sldId="310"/>
            <ac:spMk id="238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1:05:18.452" v="631" actId="1076"/>
          <ac:spMkLst>
            <pc:docMk/>
            <pc:sldMk cId="2460945187" sldId="310"/>
            <ac:spMk id="241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1:05:18.499" v="633" actId="1076"/>
          <ac:spMkLst>
            <pc:docMk/>
            <pc:sldMk cId="2460945187" sldId="310"/>
            <ac:spMk id="242" creationId="{00000000-0000-0000-0000-000000000000}"/>
          </ac:spMkLst>
        </pc:spChg>
        <pc:picChg chg="del">
          <ac:chgData name="Kathleen Savage" userId="S::katiesavage@microsoft.com::e196d8e6-f7d3-4a7d-b526-c2af9dfd5cff" providerId="AD" clId="Web-{2AE3CAF9-CD4B-74ED-4CDE-7C44FCCBF397}" dt="2022-02-12T01:00:43.554" v="565"/>
          <ac:picMkLst>
            <pc:docMk/>
            <pc:sldMk cId="2460945187" sldId="310"/>
            <ac:picMk id="2" creationId="{2F8FC766-90D9-479B-AE30-5903EF220457}"/>
          </ac:picMkLst>
        </pc:picChg>
        <pc:picChg chg="add mod modCrop">
          <ac:chgData name="Kathleen Savage" userId="S::katiesavage@microsoft.com::e196d8e6-f7d3-4a7d-b526-c2af9dfd5cff" providerId="AD" clId="Web-{2AE3CAF9-CD4B-74ED-4CDE-7C44FCCBF397}" dt="2022-02-12T01:05:18.483" v="632" actId="1076"/>
          <ac:picMkLst>
            <pc:docMk/>
            <pc:sldMk cId="2460945187" sldId="310"/>
            <ac:picMk id="3" creationId="{DF48E787-BE66-4573-B04F-35DDDAF22EBF}"/>
          </ac:picMkLst>
        </pc:picChg>
        <pc:picChg chg="add mod modCrop">
          <ac:chgData name="Kathleen Savage" userId="S::katiesavage@microsoft.com::e196d8e6-f7d3-4a7d-b526-c2af9dfd5cff" providerId="AD" clId="Web-{2AE3CAF9-CD4B-74ED-4CDE-7C44FCCBF397}" dt="2022-02-12T01:05:18.499" v="634" actId="1076"/>
          <ac:picMkLst>
            <pc:docMk/>
            <pc:sldMk cId="2460945187" sldId="310"/>
            <ac:picMk id="4" creationId="{57303E4F-0FC6-483D-A293-C1DFC9EA2654}"/>
          </ac:picMkLst>
        </pc:picChg>
        <pc:cxnChg chg="mod">
          <ac:chgData name="Kathleen Savage" userId="S::katiesavage@microsoft.com::e196d8e6-f7d3-4a7d-b526-c2af9dfd5cff" providerId="AD" clId="Web-{2AE3CAF9-CD4B-74ED-4CDE-7C44FCCBF397}" dt="2022-02-12T01:05:18.452" v="630" actId="1076"/>
          <ac:cxnSpMkLst>
            <pc:docMk/>
            <pc:sldMk cId="2460945187" sldId="310"/>
            <ac:cxnSpMk id="240" creationId="{00000000-0000-0000-0000-000000000000}"/>
          </ac:cxnSpMkLst>
        </pc:cxnChg>
      </pc:sldChg>
      <pc:sldChg chg="addSp delSp modSp add ord replId">
        <pc:chgData name="Kathleen Savage" userId="S::katiesavage@microsoft.com::e196d8e6-f7d3-4a7d-b526-c2af9dfd5cff" providerId="AD" clId="Web-{2AE3CAF9-CD4B-74ED-4CDE-7C44FCCBF397}" dt="2022-02-12T01:10:35.492" v="705" actId="20577"/>
        <pc:sldMkLst>
          <pc:docMk/>
          <pc:sldMk cId="3254334205" sldId="311"/>
        </pc:sldMkLst>
        <pc:spChg chg="mod">
          <ac:chgData name="Kathleen Savage" userId="S::katiesavage@microsoft.com::e196d8e6-f7d3-4a7d-b526-c2af9dfd5cff" providerId="AD" clId="Web-{2AE3CAF9-CD4B-74ED-4CDE-7C44FCCBF397}" dt="2022-02-12T01:07:58.722" v="678" actId="14100"/>
          <ac:spMkLst>
            <pc:docMk/>
            <pc:sldMk cId="3254334205" sldId="311"/>
            <ac:spMk id="237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1:09:32.365" v="695" actId="20577"/>
          <ac:spMkLst>
            <pc:docMk/>
            <pc:sldMk cId="3254334205" sldId="311"/>
            <ac:spMk id="238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1:10:17.945" v="703" actId="1076"/>
          <ac:spMkLst>
            <pc:docMk/>
            <pc:sldMk cId="3254334205" sldId="311"/>
            <ac:spMk id="241" creationId="{00000000-0000-0000-0000-000000000000}"/>
          </ac:spMkLst>
        </pc:spChg>
        <pc:spChg chg="mod">
          <ac:chgData name="Kathleen Savage" userId="S::katiesavage@microsoft.com::e196d8e6-f7d3-4a7d-b526-c2af9dfd5cff" providerId="AD" clId="Web-{2AE3CAF9-CD4B-74ED-4CDE-7C44FCCBF397}" dt="2022-02-12T01:10:35.492" v="705" actId="20577"/>
          <ac:spMkLst>
            <pc:docMk/>
            <pc:sldMk cId="3254334205" sldId="311"/>
            <ac:spMk id="242" creationId="{00000000-0000-0000-0000-000000000000}"/>
          </ac:spMkLst>
        </pc:spChg>
        <pc:picChg chg="del">
          <ac:chgData name="Kathleen Savage" userId="S::katiesavage@microsoft.com::e196d8e6-f7d3-4a7d-b526-c2af9dfd5cff" providerId="AD" clId="Web-{2AE3CAF9-CD4B-74ED-4CDE-7C44FCCBF397}" dt="2022-02-12T01:10:01.866" v="700"/>
          <ac:picMkLst>
            <pc:docMk/>
            <pc:sldMk cId="3254334205" sldId="311"/>
            <ac:picMk id="2" creationId="{2F8FC766-90D9-479B-AE30-5903EF220457}"/>
          </ac:picMkLst>
        </pc:picChg>
        <pc:picChg chg="add mod modCrop">
          <ac:chgData name="Kathleen Savage" userId="S::katiesavage@microsoft.com::e196d8e6-f7d3-4a7d-b526-c2af9dfd5cff" providerId="AD" clId="Web-{2AE3CAF9-CD4B-74ED-4CDE-7C44FCCBF397}" dt="2022-02-12T01:10:18.179" v="704" actId="1076"/>
          <ac:picMkLst>
            <pc:docMk/>
            <pc:sldMk cId="3254334205" sldId="311"/>
            <ac:picMk id="3" creationId="{3092BC8D-EEAC-47C3-A9D3-12E4E9565945}"/>
          </ac:picMkLst>
        </pc:picChg>
      </pc:sldChg>
    </pc:docChg>
  </pc:docChgLst>
  <pc:docChgLst>
    <pc:chgData name="Rafiki Assumani" userId="S::rassumani@microsoft.com::6e1ed972-af08-4194-8bfb-8e7ea9f3814f" providerId="AD" clId="Web-{366D9B7A-A1D1-0D38-6127-528FAE24473F}"/>
    <pc:docChg chg="mod">
      <pc:chgData name="Rafiki Assumani" userId="S::rassumani@microsoft.com::6e1ed972-af08-4194-8bfb-8e7ea9f3814f" providerId="AD" clId="Web-{366D9B7A-A1D1-0D38-6127-528FAE24473F}" dt="2022-02-17T22:59:17.283" v="2"/>
      <pc:docMkLst>
        <pc:docMk/>
      </pc:docMkLst>
      <pc:sldChg chg="addCm">
        <pc:chgData name="Rafiki Assumani" userId="S::rassumani@microsoft.com::6e1ed972-af08-4194-8bfb-8e7ea9f3814f" providerId="AD" clId="Web-{366D9B7A-A1D1-0D38-6127-528FAE24473F}" dt="2022-02-17T22:59:17.283" v="2"/>
        <pc:sldMkLst>
          <pc:docMk/>
          <pc:sldMk cId="0" sldId="260"/>
        </pc:sldMkLst>
      </pc:sldChg>
      <pc:sldChg chg="addCm">
        <pc:chgData name="Rafiki Assumani" userId="S::rassumani@microsoft.com::6e1ed972-af08-4194-8bfb-8e7ea9f3814f" providerId="AD" clId="Web-{366D9B7A-A1D1-0D38-6127-528FAE24473F}" dt="2022-02-17T21:58:55.885" v="1"/>
        <pc:sldMkLst>
          <pc:docMk/>
          <pc:sldMk cId="1509808217" sldId="306"/>
        </pc:sldMkLst>
      </pc:sldChg>
    </pc:docChg>
  </pc:docChgLst>
  <pc:docChgLst>
    <pc:chgData name="Kathleen Savage" userId="S::katiesavage@microsoft.com::e196d8e6-f7d3-4a7d-b526-c2af9dfd5cff" providerId="AD" clId="Web-{FCF3F01A-9A40-054C-6927-83C1790E764A}"/>
    <pc:docChg chg="mod addSld modSld sldOrd">
      <pc:chgData name="Kathleen Savage" userId="S::katiesavage@microsoft.com::e196d8e6-f7d3-4a7d-b526-c2af9dfd5cff" providerId="AD" clId="Web-{FCF3F01A-9A40-054C-6927-83C1790E764A}" dt="2022-02-10T22:58:17.512" v="1319" actId="1076"/>
      <pc:docMkLst>
        <pc:docMk/>
      </pc:docMkLst>
      <pc:sldChg chg="addSp delSp modSp">
        <pc:chgData name="Kathleen Savage" userId="S::katiesavage@microsoft.com::e196d8e6-f7d3-4a7d-b526-c2af9dfd5cff" providerId="AD" clId="Web-{FCF3F01A-9A40-054C-6927-83C1790E764A}" dt="2022-02-10T00:39:52.539" v="155" actId="1076"/>
        <pc:sldMkLst>
          <pc:docMk/>
          <pc:sldMk cId="0" sldId="258"/>
        </pc:sldMkLst>
        <pc:spChg chg="add del mod">
          <ac:chgData name="Kathleen Savage" userId="S::katiesavage@microsoft.com::e196d8e6-f7d3-4a7d-b526-c2af9dfd5cff" providerId="AD" clId="Web-{FCF3F01A-9A40-054C-6927-83C1790E764A}" dt="2022-02-10T00:38:15.737" v="128"/>
          <ac:spMkLst>
            <pc:docMk/>
            <pc:sldMk cId="0" sldId="258"/>
            <ac:spMk id="3" creationId="{2DA08580-F097-447C-AA65-6738F99B3452}"/>
          </ac:spMkLst>
        </pc:spChg>
        <pc:spChg chg="add del mod">
          <ac:chgData name="Kathleen Savage" userId="S::katiesavage@microsoft.com::e196d8e6-f7d3-4a7d-b526-c2af9dfd5cff" providerId="AD" clId="Web-{FCF3F01A-9A40-054C-6927-83C1790E764A}" dt="2022-02-10T00:38:18.643" v="130"/>
          <ac:spMkLst>
            <pc:docMk/>
            <pc:sldMk cId="0" sldId="258"/>
            <ac:spMk id="5" creationId="{B8BED66B-B2A9-4F25-B25C-B94A23C46F37}"/>
          </ac:spMkLst>
        </pc:spChg>
        <pc:spChg chg="add del mod">
          <ac:chgData name="Kathleen Savage" userId="S::katiesavage@microsoft.com::e196d8e6-f7d3-4a7d-b526-c2af9dfd5cff" providerId="AD" clId="Web-{FCF3F01A-9A40-054C-6927-83C1790E764A}" dt="2022-02-10T00:39:37.178" v="149"/>
          <ac:spMkLst>
            <pc:docMk/>
            <pc:sldMk cId="0" sldId="258"/>
            <ac:spMk id="7" creationId="{72D181A1-4576-4793-AB27-467914B240D3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7:45.891" v="112" actId="20577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8:12.877" v="126" actId="20577"/>
          <ac:spMkLst>
            <pc:docMk/>
            <pc:sldMk cId="0" sldId="258"/>
            <ac:spMk id="156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0:38:16.737" v="129"/>
          <ac:spMkLst>
            <pc:docMk/>
            <pc:sldMk cId="0" sldId="258"/>
            <ac:spMk id="157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0:38:14.080" v="127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9:52.445" v="150" actId="1076"/>
          <ac:spMkLst>
            <pc:docMk/>
            <pc:sldMk cId="0" sldId="258"/>
            <ac:spMk id="164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9:52.460" v="151" actId="1076"/>
          <ac:spMkLst>
            <pc:docMk/>
            <pc:sldMk cId="0" sldId="258"/>
            <ac:spMk id="165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0:39:31.475" v="148"/>
          <ac:spMkLst>
            <pc:docMk/>
            <pc:sldMk cId="0" sldId="258"/>
            <ac:spMk id="166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8:38.957" v="136" actId="1076"/>
          <ac:spMkLst>
            <pc:docMk/>
            <pc:sldMk cId="0" sldId="258"/>
            <ac:spMk id="167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8:38.957" v="135" actId="1076"/>
          <ac:spMkLst>
            <pc:docMk/>
            <pc:sldMk cId="0" sldId="258"/>
            <ac:spMk id="168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9:07.427" v="141" actId="1076"/>
          <ac:spMkLst>
            <pc:docMk/>
            <pc:sldMk cId="0" sldId="258"/>
            <ac:spMk id="169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9:15.896" v="143" actId="1076"/>
          <ac:spMkLst>
            <pc:docMk/>
            <pc:sldMk cId="0" sldId="258"/>
            <ac:spMk id="170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9:52.476" v="152" actId="1076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9:52.492" v="153" actId="1076"/>
          <ac:spMkLst>
            <pc:docMk/>
            <pc:sldMk cId="0" sldId="258"/>
            <ac:spMk id="172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9:52.507" v="154" actId="1076"/>
          <ac:spMkLst>
            <pc:docMk/>
            <pc:sldMk cId="0" sldId="258"/>
            <ac:spMk id="173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39:52.539" v="155" actId="1076"/>
          <ac:spMkLst>
            <pc:docMk/>
            <pc:sldMk cId="0" sldId="258"/>
            <ac:spMk id="174" creationId="{00000000-0000-0000-0000-000000000000}"/>
          </ac:spMkLst>
        </pc:spChg>
      </pc:sldChg>
      <pc:sldChg chg="addSp delSp modSp addCm delCm">
        <pc:chgData name="Kathleen Savage" userId="S::katiesavage@microsoft.com::e196d8e6-f7d3-4a7d-b526-c2af9dfd5cff" providerId="AD" clId="Web-{FCF3F01A-9A40-054C-6927-83C1790E764A}" dt="2022-02-10T22:46:16.648" v="1197" actId="1076"/>
        <pc:sldMkLst>
          <pc:docMk/>
          <pc:sldMk cId="0" sldId="260"/>
        </pc:sldMkLst>
        <pc:spChg chg="mod">
          <ac:chgData name="Kathleen Savage" userId="S::katiesavage@microsoft.com::e196d8e6-f7d3-4a7d-b526-c2af9dfd5cff" providerId="AD" clId="Web-{FCF3F01A-9A40-054C-6927-83C1790E764A}" dt="2022-02-10T22:45:08.159" v="1186" actId="1076"/>
          <ac:spMkLst>
            <pc:docMk/>
            <pc:sldMk cId="0" sldId="260"/>
            <ac:spMk id="187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22:46:16.648" v="1197" actId="1076"/>
          <ac:spMkLst>
            <pc:docMk/>
            <pc:sldMk cId="0" sldId="260"/>
            <ac:spMk id="188" creationId="{00000000-0000-0000-0000-000000000000}"/>
          </ac:spMkLst>
        </pc:spChg>
        <pc:picChg chg="add mod">
          <ac:chgData name="Kathleen Savage" userId="S::katiesavage@microsoft.com::e196d8e6-f7d3-4a7d-b526-c2af9dfd5cff" providerId="AD" clId="Web-{FCF3F01A-9A40-054C-6927-83C1790E764A}" dt="2022-02-10T22:43:12.667" v="1173" actId="1076"/>
          <ac:picMkLst>
            <pc:docMk/>
            <pc:sldMk cId="0" sldId="260"/>
            <ac:picMk id="2" creationId="{6C8E64EB-7737-4FBF-91EC-F1E95DEC209A}"/>
          </ac:picMkLst>
        </pc:picChg>
        <pc:picChg chg="add mod modCrop">
          <ac:chgData name="Kathleen Savage" userId="S::katiesavage@microsoft.com::e196d8e6-f7d3-4a7d-b526-c2af9dfd5cff" providerId="AD" clId="Web-{FCF3F01A-9A40-054C-6927-83C1790E764A}" dt="2022-02-10T22:46:01.709" v="1194"/>
          <ac:picMkLst>
            <pc:docMk/>
            <pc:sldMk cId="0" sldId="260"/>
            <ac:picMk id="3" creationId="{9462D3DD-FEFF-4CC6-BACB-F25EA9783690}"/>
          </ac:picMkLst>
        </pc:picChg>
        <pc:cxnChg chg="del">
          <ac:chgData name="Kathleen Savage" userId="S::katiesavage@microsoft.com::e196d8e6-f7d3-4a7d-b526-c2af9dfd5cff" providerId="AD" clId="Web-{FCF3F01A-9A40-054C-6927-83C1790E764A}" dt="2022-02-10T22:43:16.699" v="1174"/>
          <ac:cxnSpMkLst>
            <pc:docMk/>
            <pc:sldMk cId="0" sldId="260"/>
            <ac:cxnSpMk id="189" creationId="{00000000-0000-0000-0000-000000000000}"/>
          </ac:cxnSpMkLst>
        </pc:cxnChg>
        <pc:cxnChg chg="del">
          <ac:chgData name="Kathleen Savage" userId="S::katiesavage@microsoft.com::e196d8e6-f7d3-4a7d-b526-c2af9dfd5cff" providerId="AD" clId="Web-{FCF3F01A-9A40-054C-6927-83C1790E764A}" dt="2022-02-10T22:43:18.214" v="1175"/>
          <ac:cxnSpMkLst>
            <pc:docMk/>
            <pc:sldMk cId="0" sldId="260"/>
            <ac:cxnSpMk id="190" creationId="{00000000-0000-0000-0000-000000000000}"/>
          </ac:cxnSpMkLst>
        </pc:cxnChg>
      </pc:sldChg>
      <pc:sldChg chg="addSp delSp modSp ord">
        <pc:chgData name="Kathleen Savage" userId="S::katiesavage@microsoft.com::e196d8e6-f7d3-4a7d-b526-c2af9dfd5cff" providerId="AD" clId="Web-{FCF3F01A-9A40-054C-6927-83C1790E764A}" dt="2022-02-10T00:45:11.868" v="346" actId="14100"/>
        <pc:sldMkLst>
          <pc:docMk/>
          <pc:sldMk cId="0" sldId="262"/>
        </pc:sldMkLst>
        <pc:spChg chg="add del mod">
          <ac:chgData name="Kathleen Savage" userId="S::katiesavage@microsoft.com::e196d8e6-f7d3-4a7d-b526-c2af9dfd5cff" providerId="AD" clId="Web-{FCF3F01A-9A40-054C-6927-83C1790E764A}" dt="2022-02-10T00:44:55.742" v="343"/>
          <ac:spMkLst>
            <pc:docMk/>
            <pc:sldMk cId="0" sldId="262"/>
            <ac:spMk id="3" creationId="{436C3A90-A3D1-4E96-AB2A-92903A09B21B}"/>
          </ac:spMkLst>
        </pc:spChg>
        <pc:spChg chg="add del mod">
          <ac:chgData name="Kathleen Savage" userId="S::katiesavage@microsoft.com::e196d8e6-f7d3-4a7d-b526-c2af9dfd5cff" providerId="AD" clId="Web-{FCF3F01A-9A40-054C-6927-83C1790E764A}" dt="2022-02-10T00:45:04.430" v="345"/>
          <ac:spMkLst>
            <pc:docMk/>
            <pc:sldMk cId="0" sldId="262"/>
            <ac:spMk id="5" creationId="{590CA211-0D91-4690-8489-51C02A01CE59}"/>
          </ac:spMkLst>
        </pc:spChg>
        <pc:spChg chg="add del mod">
          <ac:chgData name="Kathleen Savage" userId="S::katiesavage@microsoft.com::e196d8e6-f7d3-4a7d-b526-c2af9dfd5cff" providerId="AD" clId="Web-{FCF3F01A-9A40-054C-6927-83C1790E764A}" dt="2022-02-10T00:45:11.868" v="346" actId="14100"/>
          <ac:spMkLst>
            <pc:docMk/>
            <pc:sldMk cId="0" sldId="262"/>
            <ac:spMk id="219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0:44:59.633" v="344"/>
          <ac:spMkLst>
            <pc:docMk/>
            <pc:sldMk cId="0" sldId="262"/>
            <ac:spMk id="222" creationId="{00000000-0000-0000-0000-000000000000}"/>
          </ac:spMkLst>
        </pc:spChg>
      </pc:sldChg>
      <pc:sldChg chg="addSp delSp modSp ord">
        <pc:chgData name="Kathleen Savage" userId="S::katiesavage@microsoft.com::e196d8e6-f7d3-4a7d-b526-c2af9dfd5cff" providerId="AD" clId="Web-{FCF3F01A-9A40-054C-6927-83C1790E764A}" dt="2022-02-10T02:10:43.886" v="1129" actId="1076"/>
        <pc:sldMkLst>
          <pc:docMk/>
          <pc:sldMk cId="0" sldId="263"/>
        </pc:sldMkLst>
        <pc:spChg chg="add del mod">
          <ac:chgData name="Kathleen Savage" userId="S::katiesavage@microsoft.com::e196d8e6-f7d3-4a7d-b526-c2af9dfd5cff" providerId="AD" clId="Web-{FCF3F01A-9A40-054C-6927-83C1790E764A}" dt="2022-02-10T02:00:26.870" v="989"/>
          <ac:spMkLst>
            <pc:docMk/>
            <pc:sldMk cId="0" sldId="263"/>
            <ac:spMk id="6" creationId="{82201230-74B2-41E3-B004-AFB05490A774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2:10:28.073" v="1122" actId="1076"/>
          <ac:spMkLst>
            <pc:docMk/>
            <pc:sldMk cId="0" sldId="263"/>
            <ac:spMk id="7" creationId="{2ED87A5A-3A7B-43C0-BEF8-81B3EF698F6A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2:10:43.886" v="1129" actId="1076"/>
          <ac:spMkLst>
            <pc:docMk/>
            <pc:sldMk cId="0" sldId="263"/>
            <ac:spMk id="9" creationId="{9E9DBD16-A302-4ACF-90A3-8E7D490C06DB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2:10:41.402" v="1128" actId="1076"/>
          <ac:spMkLst>
            <pc:docMk/>
            <pc:sldMk cId="0" sldId="263"/>
            <ac:spMk id="10" creationId="{2D3C9EA5-66A0-48A9-AF9B-018A9979F999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44:31.944" v="876" actId="20577"/>
          <ac:spMkLst>
            <pc:docMk/>
            <pc:sldMk cId="0" sldId="263"/>
            <ac:spMk id="228" creationId="{00000000-0000-0000-0000-000000000000}"/>
          </ac:spMkLst>
        </pc:spChg>
        <pc:spChg chg="del mod">
          <ac:chgData name="Kathleen Savage" userId="S::katiesavage@microsoft.com::e196d8e6-f7d3-4a7d-b526-c2af9dfd5cff" providerId="AD" clId="Web-{FCF3F01A-9A40-054C-6927-83C1790E764A}" dt="2022-02-10T02:00:24.417" v="988"/>
          <ac:spMkLst>
            <pc:docMk/>
            <pc:sldMk cId="0" sldId="263"/>
            <ac:spMk id="229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2:10:28.042" v="1120" actId="1076"/>
          <ac:spMkLst>
            <pc:docMk/>
            <pc:sldMk cId="0" sldId="263"/>
            <ac:spMk id="230" creationId="{00000000-0000-0000-0000-000000000000}"/>
          </ac:spMkLst>
        </pc:spChg>
        <pc:picChg chg="add del mod">
          <ac:chgData name="Kathleen Savage" userId="S::katiesavage@microsoft.com::e196d8e6-f7d3-4a7d-b526-c2af9dfd5cff" providerId="AD" clId="Web-{FCF3F01A-9A40-054C-6927-83C1790E764A}" dt="2022-02-10T01:57:54.502" v="971"/>
          <ac:picMkLst>
            <pc:docMk/>
            <pc:sldMk cId="0" sldId="263"/>
            <ac:picMk id="2" creationId="{53573697-F87D-4C03-A004-611DEC1FE8F4}"/>
          </ac:picMkLst>
        </pc:picChg>
        <pc:picChg chg="add mod modCrop">
          <ac:chgData name="Kathleen Savage" userId="S::katiesavage@microsoft.com::e196d8e6-f7d3-4a7d-b526-c2af9dfd5cff" providerId="AD" clId="Web-{FCF3F01A-9A40-054C-6927-83C1790E764A}" dt="2022-02-10T02:10:28.057" v="1121" actId="1076"/>
          <ac:picMkLst>
            <pc:docMk/>
            <pc:sldMk cId="0" sldId="263"/>
            <ac:picMk id="3" creationId="{16592986-EF31-400D-8720-1C294F586EC2}"/>
          </ac:picMkLst>
        </pc:picChg>
        <pc:picChg chg="add del mod">
          <ac:chgData name="Kathleen Savage" userId="S::katiesavage@microsoft.com::e196d8e6-f7d3-4a7d-b526-c2af9dfd5cff" providerId="AD" clId="Web-{FCF3F01A-9A40-054C-6927-83C1790E764A}" dt="2022-02-10T01:58:24.254" v="975"/>
          <ac:picMkLst>
            <pc:docMk/>
            <pc:sldMk cId="0" sldId="263"/>
            <ac:picMk id="4" creationId="{C1B6D064-44DD-42E7-B1F5-FB3508560DF6}"/>
          </ac:picMkLst>
        </pc:picChg>
        <pc:picChg chg="add mod modCrop">
          <ac:chgData name="Kathleen Savage" userId="S::katiesavage@microsoft.com::e196d8e6-f7d3-4a7d-b526-c2af9dfd5cff" providerId="AD" clId="Web-{FCF3F01A-9A40-054C-6927-83C1790E764A}" dt="2022-02-10T02:10:28.089" v="1123" actId="1076"/>
          <ac:picMkLst>
            <pc:docMk/>
            <pc:sldMk cId="0" sldId="263"/>
            <ac:picMk id="8" creationId="{3D5CA3DA-CA81-4DAA-8824-DBAA58656EF9}"/>
          </ac:picMkLst>
        </pc:picChg>
        <pc:picChg chg="del">
          <ac:chgData name="Kathleen Savage" userId="S::katiesavage@microsoft.com::e196d8e6-f7d3-4a7d-b526-c2af9dfd5cff" providerId="AD" clId="Web-{FCF3F01A-9A40-054C-6927-83C1790E764A}" dt="2022-02-10T01:55:03.994" v="954"/>
          <ac:picMkLst>
            <pc:docMk/>
            <pc:sldMk cId="0" sldId="263"/>
            <ac:picMk id="231" creationId="{00000000-0000-0000-0000-000000000000}"/>
          </ac:picMkLst>
        </pc:picChg>
        <pc:picChg chg="del mod">
          <ac:chgData name="Kathleen Savage" userId="S::katiesavage@microsoft.com::e196d8e6-f7d3-4a7d-b526-c2af9dfd5cff" providerId="AD" clId="Web-{FCF3F01A-9A40-054C-6927-83C1790E764A}" dt="2022-02-10T01:54:19.554" v="949"/>
          <ac:picMkLst>
            <pc:docMk/>
            <pc:sldMk cId="0" sldId="263"/>
            <ac:picMk id="232" creationId="{00000000-0000-0000-0000-000000000000}"/>
          </ac:picMkLst>
        </pc:picChg>
        <pc:cxnChg chg="del mod">
          <ac:chgData name="Kathleen Savage" userId="S::katiesavage@microsoft.com::e196d8e6-f7d3-4a7d-b526-c2af9dfd5cff" providerId="AD" clId="Web-{FCF3F01A-9A40-054C-6927-83C1790E764A}" dt="2022-02-10T01:55:13.822" v="957"/>
          <ac:cxnSpMkLst>
            <pc:docMk/>
            <pc:sldMk cId="0" sldId="263"/>
            <ac:cxnSpMk id="227" creationId="{00000000-0000-0000-0000-000000000000}"/>
          </ac:cxnSpMkLst>
        </pc:cxnChg>
      </pc:sldChg>
      <pc:sldChg chg="addSp delSp modSp ord">
        <pc:chgData name="Kathleen Savage" userId="S::katiesavage@microsoft.com::e196d8e6-f7d3-4a7d-b526-c2af9dfd5cff" providerId="AD" clId="Web-{FCF3F01A-9A40-054C-6927-83C1790E764A}" dt="2022-02-10T01:43:46.458" v="868" actId="20577"/>
        <pc:sldMkLst>
          <pc:docMk/>
          <pc:sldMk cId="0" sldId="265"/>
        </pc:sldMkLst>
        <pc:spChg chg="add del mod">
          <ac:chgData name="Kathleen Savage" userId="S::katiesavage@microsoft.com::e196d8e6-f7d3-4a7d-b526-c2af9dfd5cff" providerId="AD" clId="Web-{FCF3F01A-9A40-054C-6927-83C1790E764A}" dt="2022-02-10T01:28:22.675" v="665"/>
          <ac:spMkLst>
            <pc:docMk/>
            <pc:sldMk cId="0" sldId="265"/>
            <ac:spMk id="3" creationId="{9B956576-91C9-4F37-9AF3-934C9E44701B}"/>
          </ac:spMkLst>
        </pc:spChg>
        <pc:spChg chg="add del mod">
          <ac:chgData name="Kathleen Savage" userId="S::katiesavage@microsoft.com::e196d8e6-f7d3-4a7d-b526-c2af9dfd5cff" providerId="AD" clId="Web-{FCF3F01A-9A40-054C-6927-83C1790E764A}" dt="2022-02-10T01:28:28.628" v="667"/>
          <ac:spMkLst>
            <pc:docMk/>
            <pc:sldMk cId="0" sldId="265"/>
            <ac:spMk id="5" creationId="{89CE2674-420E-45A7-A8B5-80EACE986949}"/>
          </ac:spMkLst>
        </pc:spChg>
        <pc:spChg chg="add del mod">
          <ac:chgData name="Kathleen Savage" userId="S::katiesavage@microsoft.com::e196d8e6-f7d3-4a7d-b526-c2af9dfd5cff" providerId="AD" clId="Web-{FCF3F01A-9A40-054C-6927-83C1790E764A}" dt="2022-02-10T01:28:47.833" v="674"/>
          <ac:spMkLst>
            <pc:docMk/>
            <pc:sldMk cId="0" sldId="265"/>
            <ac:spMk id="7" creationId="{C19F76A4-9F19-4467-AF64-01663CD40E9D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1:43:46.458" v="868" actId="20577"/>
          <ac:spMkLst>
            <pc:docMk/>
            <pc:sldMk cId="0" sldId="265"/>
            <ac:spMk id="9" creationId="{50802D54-F121-4CC1-8AE6-05ABB5D24A95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1:41:46.545" v="846" actId="1076"/>
          <ac:spMkLst>
            <pc:docMk/>
            <pc:sldMk cId="0" sldId="265"/>
            <ac:spMk id="10" creationId="{FCC8E001-C84E-4C01-B1C4-219515338402}"/>
          </ac:spMkLst>
        </pc:spChg>
        <pc:spChg chg="add del mod">
          <ac:chgData name="Kathleen Savage" userId="S::katiesavage@microsoft.com::e196d8e6-f7d3-4a7d-b526-c2af9dfd5cff" providerId="AD" clId="Web-{FCF3F01A-9A40-054C-6927-83C1790E764A}" dt="2022-02-10T01:31:47.639" v="719"/>
          <ac:spMkLst>
            <pc:docMk/>
            <pc:sldMk cId="0" sldId="265"/>
            <ac:spMk id="11" creationId="{1A4D7154-CC51-4E49-A2BD-89B33E78EC65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1:42:07.921" v="851" actId="1076"/>
          <ac:spMkLst>
            <pc:docMk/>
            <pc:sldMk cId="0" sldId="265"/>
            <ac:spMk id="12" creationId="{4445E706-B53D-4644-9D43-1488B410E8ED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1:42:27.063" v="854" actId="1076"/>
          <ac:spMkLst>
            <pc:docMk/>
            <pc:sldMk cId="0" sldId="265"/>
            <ac:spMk id="13" creationId="{D1D1BD24-2DD2-4488-8BE2-F9805FCD67B2}"/>
          </ac:spMkLst>
        </pc:spChg>
        <pc:spChg chg="add del mod">
          <ac:chgData name="Kathleen Savage" userId="S::katiesavage@microsoft.com::e196d8e6-f7d3-4a7d-b526-c2af9dfd5cff" providerId="AD" clId="Web-{FCF3F01A-9A40-054C-6927-83C1790E764A}" dt="2022-02-10T01:39:39.742" v="821"/>
          <ac:spMkLst>
            <pc:docMk/>
            <pc:sldMk cId="0" sldId="265"/>
            <ac:spMk id="14" creationId="{DF62B1AB-FC5C-47C9-93DD-1EFAAA3029D3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1:42:41.267" v="858" actId="1076"/>
          <ac:spMkLst>
            <pc:docMk/>
            <pc:sldMk cId="0" sldId="265"/>
            <ac:spMk id="16" creationId="{AE8B430F-A856-4459-95BF-83B835BAA9AD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1:43:24.285" v="865" actId="1076"/>
          <ac:spMkLst>
            <pc:docMk/>
            <pc:sldMk cId="0" sldId="265"/>
            <ac:spMk id="17" creationId="{4ED841A1-7E35-4312-B85A-E8075DC8F114}"/>
          </ac:spMkLst>
        </pc:spChg>
        <pc:spChg chg="add del mod">
          <ac:chgData name="Kathleen Savage" userId="S::katiesavage@microsoft.com::e196d8e6-f7d3-4a7d-b526-c2af9dfd5cff" providerId="AD" clId="Web-{FCF3F01A-9A40-054C-6927-83C1790E764A}" dt="2022-02-10T01:32:20.016" v="723"/>
          <ac:spMkLst>
            <pc:docMk/>
            <pc:sldMk cId="0" sldId="265"/>
            <ac:spMk id="19" creationId="{63A3F9E0-332B-4EA9-B802-7C5F5DEB27E6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1:42:19.484" v="853" actId="1076"/>
          <ac:spMkLst>
            <pc:docMk/>
            <pc:sldMk cId="0" sldId="265"/>
            <ac:spMk id="29" creationId="{80E38E38-CFB4-4420-A860-588868F43284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1:43:29.816" v="866" actId="1076"/>
          <ac:spMkLst>
            <pc:docMk/>
            <pc:sldMk cId="0" sldId="265"/>
            <ac:spMk id="38" creationId="{2C17FEEB-D170-46A6-BB72-B2ADE2768DD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38:06.471" v="803" actId="1076"/>
          <ac:spMkLst>
            <pc:docMk/>
            <pc:sldMk cId="0" sldId="265"/>
            <ac:spMk id="256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42:41.298" v="860" actId="1076"/>
          <ac:spMkLst>
            <pc:docMk/>
            <pc:sldMk cId="0" sldId="265"/>
            <ac:spMk id="260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1:28:19.409" v="664"/>
          <ac:spMkLst>
            <pc:docMk/>
            <pc:sldMk cId="0" sldId="265"/>
            <ac:spMk id="261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1:28:25.597" v="666"/>
          <ac:spMkLst>
            <pc:docMk/>
            <pc:sldMk cId="0" sldId="265"/>
            <ac:spMk id="262" creationId="{00000000-0000-0000-0000-000000000000}"/>
          </ac:spMkLst>
        </pc:spChg>
        <pc:spChg chg="del mod">
          <ac:chgData name="Kathleen Savage" userId="S::katiesavage@microsoft.com::e196d8e6-f7d3-4a7d-b526-c2af9dfd5cff" providerId="AD" clId="Web-{FCF3F01A-9A40-054C-6927-83C1790E764A}" dt="2022-02-10T01:30:19.181" v="704"/>
          <ac:spMkLst>
            <pc:docMk/>
            <pc:sldMk cId="0" sldId="265"/>
            <ac:spMk id="263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42:41.282" v="859" actId="1076"/>
          <ac:spMkLst>
            <pc:docMk/>
            <pc:sldMk cId="0" sldId="265"/>
            <ac:spMk id="264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1:28:44.442" v="673"/>
          <ac:spMkLst>
            <pc:docMk/>
            <pc:sldMk cId="0" sldId="265"/>
            <ac:spMk id="265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1:28:55.521" v="676"/>
          <ac:spMkLst>
            <pc:docMk/>
            <pc:sldMk cId="0" sldId="265"/>
            <ac:spMk id="266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1:28:44.411" v="672"/>
          <ac:spMkLst>
            <pc:docMk/>
            <pc:sldMk cId="0" sldId="265"/>
            <ac:spMk id="267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1:28:52.473" v="675"/>
          <ac:spMkLst>
            <pc:docMk/>
            <pc:sldMk cId="0" sldId="265"/>
            <ac:spMk id="268" creationId="{00000000-0000-0000-0000-000000000000}"/>
          </ac:spMkLst>
        </pc:spChg>
        <pc:cxnChg chg="del mod">
          <ac:chgData name="Kathleen Savage" userId="S::katiesavage@microsoft.com::e196d8e6-f7d3-4a7d-b526-c2af9dfd5cff" providerId="AD" clId="Web-{FCF3F01A-9A40-054C-6927-83C1790E764A}" dt="2022-02-10T01:29:58.680" v="702"/>
          <ac:cxnSpMkLst>
            <pc:docMk/>
            <pc:sldMk cId="0" sldId="265"/>
            <ac:cxnSpMk id="257" creationId="{00000000-0000-0000-0000-000000000000}"/>
          </ac:cxnSpMkLst>
        </pc:cxnChg>
        <pc:cxnChg chg="del">
          <ac:chgData name="Kathleen Savage" userId="S::katiesavage@microsoft.com::e196d8e6-f7d3-4a7d-b526-c2af9dfd5cff" providerId="AD" clId="Web-{FCF3F01A-9A40-054C-6927-83C1790E764A}" dt="2022-02-10T01:28:36.613" v="670"/>
          <ac:cxnSpMkLst>
            <pc:docMk/>
            <pc:sldMk cId="0" sldId="265"/>
            <ac:cxnSpMk id="258" creationId="{00000000-0000-0000-0000-000000000000}"/>
          </ac:cxnSpMkLst>
        </pc:cxnChg>
        <pc:cxnChg chg="del">
          <ac:chgData name="Kathleen Savage" userId="S::katiesavage@microsoft.com::e196d8e6-f7d3-4a7d-b526-c2af9dfd5cff" providerId="AD" clId="Web-{FCF3F01A-9A40-054C-6927-83C1790E764A}" dt="2022-02-10T01:28:55.536" v="677"/>
          <ac:cxnSpMkLst>
            <pc:docMk/>
            <pc:sldMk cId="0" sldId="265"/>
            <ac:cxnSpMk id="259" creationId="{00000000-0000-0000-0000-000000000000}"/>
          </ac:cxnSpMkLst>
        </pc:cxnChg>
      </pc:sldChg>
      <pc:sldChg chg="modSp ord addCm">
        <pc:chgData name="Kathleen Savage" userId="S::katiesavage@microsoft.com::e196d8e6-f7d3-4a7d-b526-c2af9dfd5cff" providerId="AD" clId="Web-{FCF3F01A-9A40-054C-6927-83C1790E764A}" dt="2022-02-10T01:13:36.082" v="590"/>
        <pc:sldMkLst>
          <pc:docMk/>
          <pc:sldMk cId="0" sldId="266"/>
        </pc:sldMkLst>
        <pc:spChg chg="mod">
          <ac:chgData name="Kathleen Savage" userId="S::katiesavage@microsoft.com::e196d8e6-f7d3-4a7d-b526-c2af9dfd5cff" providerId="AD" clId="Web-{FCF3F01A-9A40-054C-6927-83C1790E764A}" dt="2022-02-10T00:40:45.213" v="167" actId="20577"/>
          <ac:spMkLst>
            <pc:docMk/>
            <pc:sldMk cId="0" sldId="266"/>
            <ac:spMk id="273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44:24.506" v="327" actId="20577"/>
          <ac:spMkLst>
            <pc:docMk/>
            <pc:sldMk cId="0" sldId="266"/>
            <ac:spMk id="274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43:07.533" v="270" actId="20577"/>
          <ac:spMkLst>
            <pc:docMk/>
            <pc:sldMk cId="0" sldId="266"/>
            <ac:spMk id="275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44:18.678" v="325" actId="20577"/>
          <ac:spMkLst>
            <pc:docMk/>
            <pc:sldMk cId="0" sldId="266"/>
            <ac:spMk id="276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43:37.941" v="291" actId="1076"/>
          <ac:spMkLst>
            <pc:docMk/>
            <pc:sldMk cId="0" sldId="266"/>
            <ac:spMk id="277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44:11.068" v="319" actId="20577"/>
          <ac:spMkLst>
            <pc:docMk/>
            <pc:sldMk cId="0" sldId="266"/>
            <ac:spMk id="278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44:08.427" v="315" actId="20577"/>
          <ac:spMkLst>
            <pc:docMk/>
            <pc:sldMk cId="0" sldId="266"/>
            <ac:spMk id="279" creationId="{00000000-0000-0000-0000-000000000000}"/>
          </ac:spMkLst>
        </pc:spChg>
      </pc:sldChg>
      <pc:sldChg chg="modSp ord">
        <pc:chgData name="Kathleen Savage" userId="S::katiesavage@microsoft.com::e196d8e6-f7d3-4a7d-b526-c2af9dfd5cff" providerId="AD" clId="Web-{FCF3F01A-9A40-054C-6927-83C1790E764A}" dt="2022-02-10T01:24:36.445" v="628" actId="20577"/>
        <pc:sldMkLst>
          <pc:docMk/>
          <pc:sldMk cId="0" sldId="267"/>
        </pc:sldMkLst>
        <pc:spChg chg="mod">
          <ac:chgData name="Kathleen Savage" userId="S::katiesavage@microsoft.com::e196d8e6-f7d3-4a7d-b526-c2af9dfd5cff" providerId="AD" clId="Web-{FCF3F01A-9A40-054C-6927-83C1790E764A}" dt="2022-02-10T01:24:36.445" v="628" actId="20577"/>
          <ac:spMkLst>
            <pc:docMk/>
            <pc:sldMk cId="0" sldId="267"/>
            <ac:spMk id="317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16:41.342" v="605" actId="20577"/>
          <ac:spMkLst>
            <pc:docMk/>
            <pc:sldMk cId="0" sldId="267"/>
            <ac:spMk id="320" creationId="{00000000-0000-0000-0000-000000000000}"/>
          </ac:spMkLst>
        </pc:spChg>
      </pc:sldChg>
      <pc:sldChg chg="modSp modNotes">
        <pc:chgData name="Kathleen Savage" userId="S::katiesavage@microsoft.com::e196d8e6-f7d3-4a7d-b526-c2af9dfd5cff" providerId="AD" clId="Web-{FCF3F01A-9A40-054C-6927-83C1790E764A}" dt="2022-02-10T00:37:13.374" v="96" actId="1076"/>
        <pc:sldMkLst>
          <pc:docMk/>
          <pc:sldMk cId="3086226395" sldId="299"/>
        </pc:sldMkLst>
        <pc:spChg chg="mod">
          <ac:chgData name="Kathleen Savage" userId="S::katiesavage@microsoft.com::e196d8e6-f7d3-4a7d-b526-c2af9dfd5cff" providerId="AD" clId="Web-{FCF3F01A-9A40-054C-6927-83C1790E764A}" dt="2022-02-10T00:37:13.374" v="96" actId="1076"/>
          <ac:spMkLst>
            <pc:docMk/>
            <pc:sldMk cId="3086226395" sldId="299"/>
            <ac:spMk id="34" creationId="{BF6E609E-E14A-491D-AE59-DCA710ADEBBD}"/>
          </ac:spMkLst>
        </pc:spChg>
      </pc:sldChg>
      <pc:sldChg chg="add replId">
        <pc:chgData name="Kathleen Savage" userId="S::katiesavage@microsoft.com::e196d8e6-f7d3-4a7d-b526-c2af9dfd5cff" providerId="AD" clId="Web-{FCF3F01A-9A40-054C-6927-83C1790E764A}" dt="2022-02-10T00:40:27.322" v="156"/>
        <pc:sldMkLst>
          <pc:docMk/>
          <pc:sldMk cId="141435623" sldId="300"/>
        </pc:sldMkLst>
      </pc:sldChg>
      <pc:sldChg chg="addSp delSp modSp add ord replId">
        <pc:chgData name="Kathleen Savage" userId="S::katiesavage@microsoft.com::e196d8e6-f7d3-4a7d-b526-c2af9dfd5cff" providerId="AD" clId="Web-{FCF3F01A-9A40-054C-6927-83C1790E764A}" dt="2022-02-10T01:46:33.326" v="900" actId="1076"/>
        <pc:sldMkLst>
          <pc:docMk/>
          <pc:sldMk cId="4210789528" sldId="301"/>
        </pc:sldMkLst>
        <pc:spChg chg="add del mod">
          <ac:chgData name="Kathleen Savage" userId="S::katiesavage@microsoft.com::e196d8e6-f7d3-4a7d-b526-c2af9dfd5cff" providerId="AD" clId="Web-{FCF3F01A-9A40-054C-6927-83C1790E764A}" dt="2022-02-10T00:51:31.013" v="419"/>
          <ac:spMkLst>
            <pc:docMk/>
            <pc:sldMk cId="4210789528" sldId="301"/>
            <ac:spMk id="2" creationId="{ABD981FB-7700-48D5-B5A1-BF0154E83C6D}"/>
          </ac:spMkLst>
        </pc:spChg>
        <pc:spChg chg="add del mod">
          <ac:chgData name="Kathleen Savage" userId="S::katiesavage@microsoft.com::e196d8e6-f7d3-4a7d-b526-c2af9dfd5cff" providerId="AD" clId="Web-{FCF3F01A-9A40-054C-6927-83C1790E764A}" dt="2022-02-10T00:54:27.459" v="454"/>
          <ac:spMkLst>
            <pc:docMk/>
            <pc:sldMk cId="4210789528" sldId="301"/>
            <ac:spMk id="4" creationId="{5D6C0A40-F104-4EC0-BA9D-E1C11B675A19}"/>
          </ac:spMkLst>
        </pc:spChg>
        <pc:spChg chg="del mod">
          <ac:chgData name="Kathleen Savage" userId="S::katiesavage@microsoft.com::e196d8e6-f7d3-4a7d-b526-c2af9dfd5cff" providerId="AD" clId="Web-{FCF3F01A-9A40-054C-6927-83C1790E764A}" dt="2022-02-10T00:51:35.028" v="421"/>
          <ac:spMkLst>
            <pc:docMk/>
            <pc:sldMk cId="4210789528" sldId="301"/>
            <ac:spMk id="34" creationId="{BF6E609E-E14A-491D-AE59-DCA710ADEBBD}"/>
          </ac:spMkLst>
        </pc:spChg>
        <pc:spChg chg="add del mod">
          <ac:chgData name="Kathleen Savage" userId="S::katiesavage@microsoft.com::e196d8e6-f7d3-4a7d-b526-c2af9dfd5cff" providerId="AD" clId="Web-{FCF3F01A-9A40-054C-6927-83C1790E764A}" dt="2022-02-10T00:54:43.882" v="459" actId="20577"/>
          <ac:spMkLst>
            <pc:docMk/>
            <pc:sldMk cId="4210789528" sldId="301"/>
            <ac:spMk id="154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46:33.326" v="900" actId="1076"/>
          <ac:spMkLst>
            <pc:docMk/>
            <pc:sldMk cId="4210789528" sldId="301"/>
            <ac:spMk id="169" creationId="{00000000-0000-0000-0000-000000000000}"/>
          </ac:spMkLst>
        </pc:spChg>
        <pc:spChg chg="del mod">
          <ac:chgData name="Kathleen Savage" userId="S::katiesavage@microsoft.com::e196d8e6-f7d3-4a7d-b526-c2af9dfd5cff" providerId="AD" clId="Web-{FCF3F01A-9A40-054C-6927-83C1790E764A}" dt="2022-02-10T00:51:19.887" v="413"/>
          <ac:spMkLst>
            <pc:docMk/>
            <pc:sldMk cId="4210789528" sldId="301"/>
            <ac:spMk id="170" creationId="{00000000-0000-0000-0000-000000000000}"/>
          </ac:spMkLst>
        </pc:spChg>
        <pc:cxnChg chg="mod">
          <ac:chgData name="Kathleen Savage" userId="S::katiesavage@microsoft.com::e196d8e6-f7d3-4a7d-b526-c2af9dfd5cff" providerId="AD" clId="Web-{FCF3F01A-9A40-054C-6927-83C1790E764A}" dt="2022-02-10T01:44:48.773" v="877" actId="1076"/>
          <ac:cxnSpMkLst>
            <pc:docMk/>
            <pc:sldMk cId="4210789528" sldId="301"/>
            <ac:cxnSpMk id="162" creationId="{00000000-0000-0000-0000-000000000000}"/>
          </ac:cxnSpMkLst>
        </pc:cxnChg>
      </pc:sldChg>
      <pc:sldChg chg="addSp delSp modSp add ord replId addCm">
        <pc:chgData name="Kathleen Savage" userId="S::katiesavage@microsoft.com::e196d8e6-f7d3-4a7d-b526-c2af9dfd5cff" providerId="AD" clId="Web-{FCF3F01A-9A40-054C-6927-83C1790E764A}" dt="2022-02-10T01:48:59.255" v="941" actId="20577"/>
        <pc:sldMkLst>
          <pc:docMk/>
          <pc:sldMk cId="2541391890" sldId="302"/>
        </pc:sldMkLst>
        <pc:spChg chg="add mod">
          <ac:chgData name="Kathleen Savage" userId="S::katiesavage@microsoft.com::e196d8e6-f7d3-4a7d-b526-c2af9dfd5cff" providerId="AD" clId="Web-{FCF3F01A-9A40-054C-6927-83C1790E764A}" dt="2022-02-10T01:08:26.097" v="508" actId="20577"/>
          <ac:spMkLst>
            <pc:docMk/>
            <pc:sldMk cId="2541391890" sldId="302"/>
            <ac:spMk id="2" creationId="{705220DF-BCD8-4222-A818-78A1EE18D898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1:48:36.238" v="934" actId="1076"/>
          <ac:spMkLst>
            <pc:docMk/>
            <pc:sldMk cId="2541391890" sldId="302"/>
            <ac:spMk id="3" creationId="{81129B1D-BF0C-4BCB-B7C7-800EE1F79744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1:48:33.941" v="933" actId="1076"/>
          <ac:spMkLst>
            <pc:docMk/>
            <pc:sldMk cId="2541391890" sldId="302"/>
            <ac:spMk id="45" creationId="{467AABCF-F6D8-4DEC-9774-D0324E4A9489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01:48:59.255" v="941" actId="20577"/>
          <ac:spMkLst>
            <pc:docMk/>
            <pc:sldMk cId="2541391890" sldId="302"/>
            <ac:spMk id="46" creationId="{22CA3555-3D6B-430C-A836-223507058486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0:57:00.327" v="491" actId="20577"/>
          <ac:spMkLst>
            <pc:docMk/>
            <pc:sldMk cId="2541391890" sldId="302"/>
            <ac:spMk id="273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48:14.815" v="926" actId="20577"/>
          <ac:spMkLst>
            <pc:docMk/>
            <pc:sldMk cId="2541391890" sldId="302"/>
            <ac:spMk id="274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11:05.840" v="548" actId="20577"/>
          <ac:spMkLst>
            <pc:docMk/>
            <pc:sldMk cId="2541391890" sldId="302"/>
            <ac:spMk id="275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48:07.846" v="925" actId="20577"/>
          <ac:spMkLst>
            <pc:docMk/>
            <pc:sldMk cId="2541391890" sldId="302"/>
            <ac:spMk id="276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47:03.609" v="904" actId="1076"/>
          <ac:spMkLst>
            <pc:docMk/>
            <pc:sldMk cId="2541391890" sldId="302"/>
            <ac:spMk id="277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48:56.630" v="940" actId="20577"/>
          <ac:spMkLst>
            <pc:docMk/>
            <pc:sldMk cId="2541391890" sldId="302"/>
            <ac:spMk id="278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01:10:00.993" v="526" actId="20577"/>
          <ac:spMkLst>
            <pc:docMk/>
            <pc:sldMk cId="2541391890" sldId="302"/>
            <ac:spMk id="279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1:47:57.361" v="922"/>
          <ac:spMkLst>
            <pc:docMk/>
            <pc:sldMk cId="2541391890" sldId="302"/>
            <ac:spMk id="282" creationId="{00000000-0000-0000-0000-000000000000}"/>
          </ac:spMkLst>
        </pc:spChg>
        <pc:spChg chg="del mod">
          <ac:chgData name="Kathleen Savage" userId="S::katiesavage@microsoft.com::e196d8e6-f7d3-4a7d-b526-c2af9dfd5cff" providerId="AD" clId="Web-{FCF3F01A-9A40-054C-6927-83C1790E764A}" dt="2022-02-10T01:48:25.050" v="931"/>
          <ac:spMkLst>
            <pc:docMk/>
            <pc:sldMk cId="2541391890" sldId="302"/>
            <ac:spMk id="283" creationId="{00000000-0000-0000-0000-000000000000}"/>
          </ac:spMkLst>
        </pc:spChg>
        <pc:spChg chg="del">
          <ac:chgData name="Kathleen Savage" userId="S::katiesavage@microsoft.com::e196d8e6-f7d3-4a7d-b526-c2af9dfd5cff" providerId="AD" clId="Web-{FCF3F01A-9A40-054C-6927-83C1790E764A}" dt="2022-02-10T01:48:48.661" v="938"/>
          <ac:spMkLst>
            <pc:docMk/>
            <pc:sldMk cId="2541391890" sldId="302"/>
            <ac:spMk id="284" creationId="{00000000-0000-0000-0000-000000000000}"/>
          </ac:spMkLst>
        </pc:spChg>
        <pc:grpChg chg="del">
          <ac:chgData name="Kathleen Savage" userId="S::katiesavage@microsoft.com::e196d8e6-f7d3-4a7d-b526-c2af9dfd5cff" providerId="AD" clId="Web-{FCF3F01A-9A40-054C-6927-83C1790E764A}" dt="2022-02-10T01:47:56.502" v="921"/>
          <ac:grpSpMkLst>
            <pc:docMk/>
            <pc:sldMk cId="2541391890" sldId="302"/>
            <ac:grpSpMk id="285" creationId="{00000000-0000-0000-0000-000000000000}"/>
          </ac:grpSpMkLst>
        </pc:grpChg>
        <pc:grpChg chg="del">
          <ac:chgData name="Kathleen Savage" userId="S::katiesavage@microsoft.com::e196d8e6-f7d3-4a7d-b526-c2af9dfd5cff" providerId="AD" clId="Web-{FCF3F01A-9A40-054C-6927-83C1790E764A}" dt="2022-02-10T01:48:45.442" v="937"/>
          <ac:grpSpMkLst>
            <pc:docMk/>
            <pc:sldMk cId="2541391890" sldId="302"/>
            <ac:grpSpMk id="298" creationId="{00000000-0000-0000-0000-000000000000}"/>
          </ac:grpSpMkLst>
        </pc:grpChg>
        <pc:grpChg chg="del mod">
          <ac:chgData name="Kathleen Savage" userId="S::katiesavage@microsoft.com::e196d8e6-f7d3-4a7d-b526-c2af9dfd5cff" providerId="AD" clId="Web-{FCF3F01A-9A40-054C-6927-83C1790E764A}" dt="2022-02-10T01:48:19.847" v="930"/>
          <ac:grpSpMkLst>
            <pc:docMk/>
            <pc:sldMk cId="2541391890" sldId="302"/>
            <ac:grpSpMk id="303" creationId="{00000000-0000-0000-0000-000000000000}"/>
          </ac:grpSpMkLst>
        </pc:grpChg>
      </pc:sldChg>
      <pc:sldChg chg="add replId">
        <pc:chgData name="Kathleen Savage" userId="S::katiesavage@microsoft.com::e196d8e6-f7d3-4a7d-b526-c2af9dfd5cff" providerId="AD" clId="Web-{FCF3F01A-9A40-054C-6927-83C1790E764A}" dt="2022-02-10T01:44:11.709" v="869"/>
        <pc:sldMkLst>
          <pc:docMk/>
          <pc:sldMk cId="1757852027" sldId="303"/>
        </pc:sldMkLst>
      </pc:sldChg>
      <pc:sldChg chg="addSp delSp modSp add replId">
        <pc:chgData name="Kathleen Savage" userId="S::katiesavage@microsoft.com::e196d8e6-f7d3-4a7d-b526-c2af9dfd5cff" providerId="AD" clId="Web-{FCF3F01A-9A40-054C-6927-83C1790E764A}" dt="2022-02-10T22:58:17.512" v="1319" actId="1076"/>
        <pc:sldMkLst>
          <pc:docMk/>
          <pc:sldMk cId="2561929471" sldId="304"/>
        </pc:sldMkLst>
        <pc:spChg chg="add mod">
          <ac:chgData name="Kathleen Savage" userId="S::katiesavage@microsoft.com::e196d8e6-f7d3-4a7d-b526-c2af9dfd5cff" providerId="AD" clId="Web-{FCF3F01A-9A40-054C-6927-83C1790E764A}" dt="2022-02-10T22:57:54.761" v="1313" actId="20577"/>
          <ac:spMkLst>
            <pc:docMk/>
            <pc:sldMk cId="2561929471" sldId="304"/>
            <ac:spMk id="5" creationId="{20E627C6-E734-40D0-B692-BE30E569EE43}"/>
          </ac:spMkLst>
        </pc:spChg>
        <pc:spChg chg="add del">
          <ac:chgData name="Kathleen Savage" userId="S::katiesavage@microsoft.com::e196d8e6-f7d3-4a7d-b526-c2af9dfd5cff" providerId="AD" clId="Web-{FCF3F01A-9A40-054C-6927-83C1790E764A}" dt="2022-02-10T22:51:32.575" v="1252"/>
          <ac:spMkLst>
            <pc:docMk/>
            <pc:sldMk cId="2561929471" sldId="304"/>
            <ac:spMk id="6" creationId="{B4476630-D47D-4C3F-9AAE-A1313D206FA5}"/>
          </ac:spMkLst>
        </pc:spChg>
        <pc:spChg chg="add mod">
          <ac:chgData name="Kathleen Savage" userId="S::katiesavage@microsoft.com::e196d8e6-f7d3-4a7d-b526-c2af9dfd5cff" providerId="AD" clId="Web-{FCF3F01A-9A40-054C-6927-83C1790E764A}" dt="2022-02-10T22:52:34.766" v="1265" actId="1076"/>
          <ac:spMkLst>
            <pc:docMk/>
            <pc:sldMk cId="2561929471" sldId="304"/>
            <ac:spMk id="8" creationId="{C1DBCE6D-323E-44B3-A095-E8DDA56479A7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22:46:52.166" v="1201" actId="20577"/>
          <ac:spMkLst>
            <pc:docMk/>
            <pc:sldMk cId="2561929471" sldId="304"/>
            <ac:spMk id="187" creationId="{00000000-0000-0000-0000-000000000000}"/>
          </ac:spMkLst>
        </pc:spChg>
        <pc:spChg chg="mod">
          <ac:chgData name="Kathleen Savage" userId="S::katiesavage@microsoft.com::e196d8e6-f7d3-4a7d-b526-c2af9dfd5cff" providerId="AD" clId="Web-{FCF3F01A-9A40-054C-6927-83C1790E764A}" dt="2022-02-10T22:58:17.512" v="1319" actId="1076"/>
          <ac:spMkLst>
            <pc:docMk/>
            <pc:sldMk cId="2561929471" sldId="304"/>
            <ac:spMk id="188" creationId="{00000000-0000-0000-0000-000000000000}"/>
          </ac:spMkLst>
        </pc:spChg>
        <pc:picChg chg="del">
          <ac:chgData name="Kathleen Savage" userId="S::katiesavage@microsoft.com::e196d8e6-f7d3-4a7d-b526-c2af9dfd5cff" providerId="AD" clId="Web-{FCF3F01A-9A40-054C-6927-83C1790E764A}" dt="2022-02-10T22:46:36.930" v="1199"/>
          <ac:picMkLst>
            <pc:docMk/>
            <pc:sldMk cId="2561929471" sldId="304"/>
            <ac:picMk id="2" creationId="{6C8E64EB-7737-4FBF-91EC-F1E95DEC209A}"/>
          </ac:picMkLst>
        </pc:picChg>
        <pc:picChg chg="del">
          <ac:chgData name="Kathleen Savage" userId="S::katiesavage@microsoft.com::e196d8e6-f7d3-4a7d-b526-c2af9dfd5cff" providerId="AD" clId="Web-{FCF3F01A-9A40-054C-6927-83C1790E764A}" dt="2022-02-10T22:46:58.026" v="1202"/>
          <ac:picMkLst>
            <pc:docMk/>
            <pc:sldMk cId="2561929471" sldId="304"/>
            <ac:picMk id="3" creationId="{9462D3DD-FEFF-4CC6-BACB-F25EA9783690}"/>
          </ac:picMkLst>
        </pc:picChg>
        <pc:picChg chg="add mod modCrop">
          <ac:chgData name="Kathleen Savage" userId="S::katiesavage@microsoft.com::e196d8e6-f7d3-4a7d-b526-c2af9dfd5cff" providerId="AD" clId="Web-{FCF3F01A-9A40-054C-6927-83C1790E764A}" dt="2022-02-10T22:56:43.194" v="1309"/>
          <ac:picMkLst>
            <pc:docMk/>
            <pc:sldMk cId="2561929471" sldId="304"/>
            <ac:picMk id="4" creationId="{6F1BCDF3-DF86-4E8E-BA08-5EC56932754D}"/>
          </ac:picMkLst>
        </pc:picChg>
        <pc:picChg chg="add mod modCrop">
          <ac:chgData name="Kathleen Savage" userId="S::katiesavage@microsoft.com::e196d8e6-f7d3-4a7d-b526-c2af9dfd5cff" providerId="AD" clId="Web-{FCF3F01A-9A40-054C-6927-83C1790E764A}" dt="2022-02-10T22:56:43.209" v="1310"/>
          <ac:picMkLst>
            <pc:docMk/>
            <pc:sldMk cId="2561929471" sldId="304"/>
            <ac:picMk id="9" creationId="{7198A7DB-CAB3-49DE-B5B6-CF9ACB08493B}"/>
          </ac:picMkLst>
        </pc:picChg>
      </pc:sldChg>
    </pc:docChg>
  </pc:docChgLst>
  <pc:docChgLst>
    <pc:chgData name="Kathleen Savage" userId="S::katiesavage@microsoft.com::e196d8e6-f7d3-4a7d-b526-c2af9dfd5cff" providerId="AD" clId="Web-{014B88B7-590E-3259-4828-5DF6A1F4646F}"/>
    <pc:docChg chg="modSld">
      <pc:chgData name="Kathleen Savage" userId="S::katiesavage@microsoft.com::e196d8e6-f7d3-4a7d-b526-c2af9dfd5cff" providerId="AD" clId="Web-{014B88B7-590E-3259-4828-5DF6A1F4646F}" dt="2022-02-18T20:05:07.143" v="8"/>
      <pc:docMkLst>
        <pc:docMk/>
      </pc:docMkLst>
      <pc:sldChg chg="addSp delSp modSp modCm">
        <pc:chgData name="Kathleen Savage" userId="S::katiesavage@microsoft.com::e196d8e6-f7d3-4a7d-b526-c2af9dfd5cff" providerId="AD" clId="Web-{014B88B7-590E-3259-4828-5DF6A1F4646F}" dt="2022-02-18T20:05:07.143" v="8"/>
        <pc:sldMkLst>
          <pc:docMk/>
          <pc:sldMk cId="0" sldId="260"/>
        </pc:sldMkLst>
        <pc:picChg chg="del">
          <ac:chgData name="Kathleen Savage" userId="S::katiesavage@microsoft.com::e196d8e6-f7d3-4a7d-b526-c2af9dfd5cff" providerId="AD" clId="Web-{014B88B7-590E-3259-4828-5DF6A1F4646F}" dt="2022-02-18T20:04:47.440" v="5"/>
          <ac:picMkLst>
            <pc:docMk/>
            <pc:sldMk cId="0" sldId="260"/>
            <ac:picMk id="3" creationId="{9462D3DD-FEFF-4CC6-BACB-F25EA9783690}"/>
          </ac:picMkLst>
        </pc:picChg>
        <pc:picChg chg="add mod modCrop">
          <ac:chgData name="Kathleen Savage" userId="S::katiesavage@microsoft.com::e196d8e6-f7d3-4a7d-b526-c2af9dfd5cff" providerId="AD" clId="Web-{014B88B7-590E-3259-4828-5DF6A1F4646F}" dt="2022-02-18T20:04:53.737" v="7" actId="14100"/>
          <ac:picMkLst>
            <pc:docMk/>
            <pc:sldMk cId="0" sldId="260"/>
            <ac:picMk id="4" creationId="{17DF4336-AAAE-4594-BD15-D753719EEE73}"/>
          </ac:picMkLst>
        </pc:picChg>
      </pc:sldChg>
    </pc:docChg>
  </pc:docChgLst>
  <pc:docChgLst>
    <pc:chgData name="Kathleen Savage" userId="S::katiesavage@microsoft.com::e196d8e6-f7d3-4a7d-b526-c2af9dfd5cff" providerId="AD" clId="Web-{801731FB-59A1-B6BE-D023-F53B414AC44E}"/>
    <pc:docChg chg="addSld delSld modSld sldOrd">
      <pc:chgData name="Kathleen Savage" userId="S::katiesavage@microsoft.com::e196d8e6-f7d3-4a7d-b526-c2af9dfd5cff" providerId="AD" clId="Web-{801731FB-59A1-B6BE-D023-F53B414AC44E}" dt="2022-02-10T00:32:39.576" v="404" actId="20577"/>
      <pc:docMkLst>
        <pc:docMk/>
      </pc:docMkLst>
      <pc:sldChg chg="addSp modSp">
        <pc:chgData name="Kathleen Savage" userId="S::katiesavage@microsoft.com::e196d8e6-f7d3-4a7d-b526-c2af9dfd5cff" providerId="AD" clId="Web-{801731FB-59A1-B6BE-D023-F53B414AC44E}" dt="2022-02-10T00:14:45.180" v="21" actId="1076"/>
        <pc:sldMkLst>
          <pc:docMk/>
          <pc:sldMk cId="0" sldId="256"/>
        </pc:sldMkLst>
        <pc:spChg chg="add mod">
          <ac:chgData name="Kathleen Savage" userId="S::katiesavage@microsoft.com::e196d8e6-f7d3-4a7d-b526-c2af9dfd5cff" providerId="AD" clId="Web-{801731FB-59A1-B6BE-D023-F53B414AC44E}" dt="2022-02-10T00:14:45.180" v="21" actId="1076"/>
          <ac:spMkLst>
            <pc:docMk/>
            <pc:sldMk cId="0" sldId="256"/>
            <ac:spMk id="2" creationId="{0ECE106D-CE69-4568-BF0D-CF90A97CCF97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14:14.570" v="14" actId="20577"/>
          <ac:spMkLst>
            <pc:docMk/>
            <pc:sldMk cId="0" sldId="256"/>
            <ac:spMk id="140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13:44.523" v="4" actId="20577"/>
          <ac:spMkLst>
            <pc:docMk/>
            <pc:sldMk cId="0" sldId="256"/>
            <ac:spMk id="141" creationId="{00000000-0000-0000-0000-000000000000}"/>
          </ac:spMkLst>
        </pc:spChg>
      </pc:sldChg>
      <pc:sldChg chg="del">
        <pc:chgData name="Kathleen Savage" userId="S::katiesavage@microsoft.com::e196d8e6-f7d3-4a7d-b526-c2af9dfd5cff" providerId="AD" clId="Web-{801731FB-59A1-B6BE-D023-F53B414AC44E}" dt="2022-02-10T00:27:06.429" v="211"/>
        <pc:sldMkLst>
          <pc:docMk/>
          <pc:sldMk cId="0" sldId="257"/>
        </pc:sldMkLst>
      </pc:sldChg>
      <pc:sldChg chg="modSp">
        <pc:chgData name="Kathleen Savage" userId="S::katiesavage@microsoft.com::e196d8e6-f7d3-4a7d-b526-c2af9dfd5cff" providerId="AD" clId="Web-{801731FB-59A1-B6BE-D023-F53B414AC44E}" dt="2022-02-10T00:26:51.350" v="210" actId="20577"/>
        <pc:sldMkLst>
          <pc:docMk/>
          <pc:sldMk cId="0" sldId="258"/>
        </pc:sldMkLst>
        <pc:spChg chg="mod">
          <ac:chgData name="Kathleen Savage" userId="S::katiesavage@microsoft.com::e196d8e6-f7d3-4a7d-b526-c2af9dfd5cff" providerId="AD" clId="Web-{801731FB-59A1-B6BE-D023-F53B414AC44E}" dt="2022-02-10T00:16:26.932" v="24" actId="20577"/>
          <ac:spMkLst>
            <pc:docMk/>
            <pc:sldMk cId="0" sldId="258"/>
            <ac:spMk id="154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18:16.544" v="53" actId="20577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24:43.004" v="134" actId="20577"/>
          <ac:spMkLst>
            <pc:docMk/>
            <pc:sldMk cId="0" sldId="258"/>
            <ac:spMk id="156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18:38.763" v="65" actId="20577"/>
          <ac:spMkLst>
            <pc:docMk/>
            <pc:sldMk cId="0" sldId="258"/>
            <ac:spMk id="157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24:51.754" v="140" actId="20577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18:48.466" v="75" actId="20577"/>
          <ac:spMkLst>
            <pc:docMk/>
            <pc:sldMk cId="0" sldId="258"/>
            <ac:spMk id="167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25:41.990" v="168" actId="20577"/>
          <ac:spMkLst>
            <pc:docMk/>
            <pc:sldMk cId="0" sldId="258"/>
            <ac:spMk id="168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19:57.608" v="94" actId="20577"/>
          <ac:spMkLst>
            <pc:docMk/>
            <pc:sldMk cId="0" sldId="258"/>
            <ac:spMk id="169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26:21.162" v="185" actId="20577"/>
          <ac:spMkLst>
            <pc:docMk/>
            <pc:sldMk cId="0" sldId="258"/>
            <ac:spMk id="170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20:19.655" v="105" actId="20577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26:32.522" v="200" actId="20577"/>
          <ac:spMkLst>
            <pc:docMk/>
            <pc:sldMk cId="0" sldId="258"/>
            <ac:spMk id="172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24:24.285" v="115" actId="20577"/>
          <ac:spMkLst>
            <pc:docMk/>
            <pc:sldMk cId="0" sldId="258"/>
            <ac:spMk id="173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26:51.350" v="210" actId="20577"/>
          <ac:spMkLst>
            <pc:docMk/>
            <pc:sldMk cId="0" sldId="258"/>
            <ac:spMk id="174" creationId="{00000000-0000-0000-0000-000000000000}"/>
          </ac:spMkLst>
        </pc:spChg>
      </pc:sldChg>
      <pc:sldChg chg="addSp delSp modSp">
        <pc:chgData name="Kathleen Savage" userId="S::katiesavage@microsoft.com::e196d8e6-f7d3-4a7d-b526-c2af9dfd5cff" providerId="AD" clId="Web-{801731FB-59A1-B6BE-D023-F53B414AC44E}" dt="2022-02-10T00:27:22.070" v="215"/>
        <pc:sldMkLst>
          <pc:docMk/>
          <pc:sldMk cId="0" sldId="259"/>
        </pc:sldMkLst>
        <pc:spChg chg="add mod">
          <ac:chgData name="Kathleen Savage" userId="S::katiesavage@microsoft.com::e196d8e6-f7d3-4a7d-b526-c2af9dfd5cff" providerId="AD" clId="Web-{801731FB-59A1-B6BE-D023-F53B414AC44E}" dt="2022-02-10T00:27:22.070" v="215"/>
          <ac:spMkLst>
            <pc:docMk/>
            <pc:sldMk cId="0" sldId="259"/>
            <ac:spMk id="3" creationId="{4A4E0754-D88D-4ED0-AA47-761797675A25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27:16.195" v="213" actId="20577"/>
          <ac:spMkLst>
            <pc:docMk/>
            <pc:sldMk cId="0" sldId="259"/>
            <ac:spMk id="179" creationId="{00000000-0000-0000-0000-000000000000}"/>
          </ac:spMkLst>
        </pc:spChg>
        <pc:spChg chg="del mod">
          <ac:chgData name="Kathleen Savage" userId="S::katiesavage@microsoft.com::e196d8e6-f7d3-4a7d-b526-c2af9dfd5cff" providerId="AD" clId="Web-{801731FB-59A1-B6BE-D023-F53B414AC44E}" dt="2022-02-10T00:27:22.070" v="215"/>
          <ac:spMkLst>
            <pc:docMk/>
            <pc:sldMk cId="0" sldId="259"/>
            <ac:spMk id="182" creationId="{00000000-0000-0000-0000-000000000000}"/>
          </ac:spMkLst>
        </pc:spChg>
      </pc:sldChg>
      <pc:sldChg chg="new del">
        <pc:chgData name="Kathleen Savage" userId="S::katiesavage@microsoft.com::e196d8e6-f7d3-4a7d-b526-c2af9dfd5cff" providerId="AD" clId="Web-{801731FB-59A1-B6BE-D023-F53B414AC44E}" dt="2022-02-10T00:27:47.930" v="217"/>
        <pc:sldMkLst>
          <pc:docMk/>
          <pc:sldMk cId="2536944866" sldId="299"/>
        </pc:sldMkLst>
      </pc:sldChg>
      <pc:sldChg chg="addSp delSp modSp add ord replId">
        <pc:chgData name="Kathleen Savage" userId="S::katiesavage@microsoft.com::e196d8e6-f7d3-4a7d-b526-c2af9dfd5cff" providerId="AD" clId="Web-{801731FB-59A1-B6BE-D023-F53B414AC44E}" dt="2022-02-10T00:32:39.576" v="404" actId="20577"/>
        <pc:sldMkLst>
          <pc:docMk/>
          <pc:sldMk cId="3086226395" sldId="299"/>
        </pc:sldMkLst>
        <pc:spChg chg="add del mod">
          <ac:chgData name="Kathleen Savage" userId="S::katiesavage@microsoft.com::e196d8e6-f7d3-4a7d-b526-c2af9dfd5cff" providerId="AD" clId="Web-{801731FB-59A1-B6BE-D023-F53B414AC44E}" dt="2022-02-10T00:28:17.086" v="229"/>
          <ac:spMkLst>
            <pc:docMk/>
            <pc:sldMk cId="3086226395" sldId="299"/>
            <ac:spMk id="3" creationId="{66176191-767F-4C18-96E4-F0CBE2DC5753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8:24.071" v="232"/>
          <ac:spMkLst>
            <pc:docMk/>
            <pc:sldMk cId="3086226395" sldId="299"/>
            <ac:spMk id="5" creationId="{63033553-6457-4C49-97D5-624B378ED5D7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8:02.899" v="223"/>
          <ac:spMkLst>
            <pc:docMk/>
            <pc:sldMk cId="3086226395" sldId="299"/>
            <ac:spMk id="7" creationId="{8C5DEDF6-FD56-4157-856F-13C12E63C375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8:08.571" v="225"/>
          <ac:spMkLst>
            <pc:docMk/>
            <pc:sldMk cId="3086226395" sldId="299"/>
            <ac:spMk id="9" creationId="{C2217D73-F5CD-40B4-B555-08C8A09B6412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8:33.352" v="237"/>
          <ac:spMkLst>
            <pc:docMk/>
            <pc:sldMk cId="3086226395" sldId="299"/>
            <ac:spMk id="11" creationId="{B7095FC5-BA5E-4FDB-BDD9-2BEE161B8018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8:15.805" v="228"/>
          <ac:spMkLst>
            <pc:docMk/>
            <pc:sldMk cId="3086226395" sldId="299"/>
            <ac:spMk id="13" creationId="{7F3673C0-634B-4758-B662-BB535ED08669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8:22.993" v="231"/>
          <ac:spMkLst>
            <pc:docMk/>
            <pc:sldMk cId="3086226395" sldId="299"/>
            <ac:spMk id="15" creationId="{3E023282-F982-4D44-8472-AAD860CADF56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8:26.696" v="234"/>
          <ac:spMkLst>
            <pc:docMk/>
            <pc:sldMk cId="3086226395" sldId="299"/>
            <ac:spMk id="17" creationId="{6D320F6B-D8DC-4C85-8BA4-51A90A55D6E6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8:29.665" v="236"/>
          <ac:spMkLst>
            <pc:docMk/>
            <pc:sldMk cId="3086226395" sldId="299"/>
            <ac:spMk id="19" creationId="{29C38BD0-CDFE-48A4-8059-5FB4A1003D32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9:10.759" v="247"/>
          <ac:spMkLst>
            <pc:docMk/>
            <pc:sldMk cId="3086226395" sldId="299"/>
            <ac:spMk id="21" creationId="{C36550B0-C0B2-4787-90A7-A9110B6F73B0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9:04.462" v="246"/>
          <ac:spMkLst>
            <pc:docMk/>
            <pc:sldMk cId="3086226395" sldId="299"/>
            <ac:spMk id="23" creationId="{952F9A3B-BDFE-4C3A-994E-0A6CC8324B17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9:04.368" v="245"/>
          <ac:spMkLst>
            <pc:docMk/>
            <pc:sldMk cId="3086226395" sldId="299"/>
            <ac:spMk id="25" creationId="{91C3933E-DC4B-4387-A736-FE58E3094DD3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9:29.666" v="250"/>
          <ac:spMkLst>
            <pc:docMk/>
            <pc:sldMk cId="3086226395" sldId="299"/>
            <ac:spMk id="27" creationId="{5C21D3AC-E2F9-4F7E-B573-A32FD9A26A02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9:34.353" v="254"/>
          <ac:spMkLst>
            <pc:docMk/>
            <pc:sldMk cId="3086226395" sldId="299"/>
            <ac:spMk id="29" creationId="{A23EBEDE-CEF4-4FA2-BD8B-9845C54E7F0F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9:34.275" v="253"/>
          <ac:spMkLst>
            <pc:docMk/>
            <pc:sldMk cId="3086226395" sldId="299"/>
            <ac:spMk id="31" creationId="{CE9881D1-901D-4B74-AE98-C5D2588E560D}"/>
          </ac:spMkLst>
        </pc:spChg>
        <pc:spChg chg="add del mod">
          <ac:chgData name="Kathleen Savage" userId="S::katiesavage@microsoft.com::e196d8e6-f7d3-4a7d-b526-c2af9dfd5cff" providerId="AD" clId="Web-{801731FB-59A1-B6BE-D023-F53B414AC44E}" dt="2022-02-10T00:29:36.619" v="256"/>
          <ac:spMkLst>
            <pc:docMk/>
            <pc:sldMk cId="3086226395" sldId="299"/>
            <ac:spMk id="33" creationId="{FC42DC97-8054-4E47-89EA-002027931AFB}"/>
          </ac:spMkLst>
        </pc:spChg>
        <pc:spChg chg="add mod">
          <ac:chgData name="Kathleen Savage" userId="S::katiesavage@microsoft.com::e196d8e6-f7d3-4a7d-b526-c2af9dfd5cff" providerId="AD" clId="Web-{801731FB-59A1-B6BE-D023-F53B414AC44E}" dt="2022-02-10T00:32:27.325" v="403" actId="20577"/>
          <ac:spMkLst>
            <pc:docMk/>
            <pc:sldMk cId="3086226395" sldId="299"/>
            <ac:spMk id="34" creationId="{BF6E609E-E14A-491D-AE59-DCA710ADEBBD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28:46.634" v="241" actId="14100"/>
          <ac:spMkLst>
            <pc:docMk/>
            <pc:sldMk cId="3086226395" sldId="299"/>
            <ac:spMk id="154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09.836" v="226"/>
          <ac:spMkLst>
            <pc:docMk/>
            <pc:sldMk cId="3086226395" sldId="299"/>
            <ac:spMk id="155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04.820" v="224"/>
          <ac:spMkLst>
            <pc:docMk/>
            <pc:sldMk cId="3086226395" sldId="299"/>
            <ac:spMk id="156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13.086" v="227"/>
          <ac:spMkLst>
            <pc:docMk/>
            <pc:sldMk cId="3086226395" sldId="299"/>
            <ac:spMk id="157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18.727" v="230"/>
          <ac:spMkLst>
            <pc:docMk/>
            <pc:sldMk cId="3086226395" sldId="299"/>
            <ac:spMk id="158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02.180" v="222"/>
          <ac:spMkLst>
            <pc:docMk/>
            <pc:sldMk cId="3086226395" sldId="299"/>
            <ac:spMk id="159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02.086" v="221"/>
          <ac:spMkLst>
            <pc:docMk/>
            <pc:sldMk cId="3086226395" sldId="299"/>
            <ac:spMk id="160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01.992" v="220"/>
          <ac:spMkLst>
            <pc:docMk/>
            <pc:sldMk cId="3086226395" sldId="299"/>
            <ac:spMk id="161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53.806" v="242"/>
          <ac:spMkLst>
            <pc:docMk/>
            <pc:sldMk cId="3086226395" sldId="299"/>
            <ac:spMk id="164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54.087" v="243"/>
          <ac:spMkLst>
            <pc:docMk/>
            <pc:sldMk cId="3086226395" sldId="299"/>
            <ac:spMk id="165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55.384" v="244"/>
          <ac:spMkLst>
            <pc:docMk/>
            <pc:sldMk cId="3086226395" sldId="299"/>
            <ac:spMk id="166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25.133" v="233"/>
          <ac:spMkLst>
            <pc:docMk/>
            <pc:sldMk cId="3086226395" sldId="299"/>
            <ac:spMk id="167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8:27.618" v="235"/>
          <ac:spMkLst>
            <pc:docMk/>
            <pc:sldMk cId="3086226395" sldId="299"/>
            <ac:spMk id="168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31:20.293" v="346" actId="20577"/>
          <ac:spMkLst>
            <pc:docMk/>
            <pc:sldMk cId="3086226395" sldId="299"/>
            <ac:spMk id="169" creationId="{00000000-0000-0000-0000-000000000000}"/>
          </ac:spMkLst>
        </pc:spChg>
        <pc:spChg chg="mod">
          <ac:chgData name="Kathleen Savage" userId="S::katiesavage@microsoft.com::e196d8e6-f7d3-4a7d-b526-c2af9dfd5cff" providerId="AD" clId="Web-{801731FB-59A1-B6BE-D023-F53B414AC44E}" dt="2022-02-10T00:32:39.576" v="404" actId="20577"/>
          <ac:spMkLst>
            <pc:docMk/>
            <pc:sldMk cId="3086226395" sldId="299"/>
            <ac:spMk id="170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9:26.056" v="249"/>
          <ac:spMkLst>
            <pc:docMk/>
            <pc:sldMk cId="3086226395" sldId="299"/>
            <ac:spMk id="171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9:29.760" v="251"/>
          <ac:spMkLst>
            <pc:docMk/>
            <pc:sldMk cId="3086226395" sldId="299"/>
            <ac:spMk id="172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9:30.010" v="252"/>
          <ac:spMkLst>
            <pc:docMk/>
            <pc:sldMk cId="3086226395" sldId="299"/>
            <ac:spMk id="173" creationId="{00000000-0000-0000-0000-000000000000}"/>
          </ac:spMkLst>
        </pc:spChg>
        <pc:spChg chg="del">
          <ac:chgData name="Kathleen Savage" userId="S::katiesavage@microsoft.com::e196d8e6-f7d3-4a7d-b526-c2af9dfd5cff" providerId="AD" clId="Web-{801731FB-59A1-B6BE-D023-F53B414AC44E}" dt="2022-02-10T00:29:34.385" v="255"/>
          <ac:spMkLst>
            <pc:docMk/>
            <pc:sldMk cId="3086226395" sldId="299"/>
            <ac:spMk id="174" creationId="{00000000-0000-0000-0000-000000000000}"/>
          </ac:spMkLst>
        </pc:spChg>
        <pc:cxnChg chg="del">
          <ac:chgData name="Kathleen Savage" userId="S::katiesavage@microsoft.com::e196d8e6-f7d3-4a7d-b526-c2af9dfd5cff" providerId="AD" clId="Web-{801731FB-59A1-B6BE-D023-F53B414AC44E}" dt="2022-02-10T00:29:22.775" v="248"/>
          <ac:cxnSpMkLst>
            <pc:docMk/>
            <pc:sldMk cId="3086226395" sldId="299"/>
            <ac:cxnSpMk id="163" creationId="{00000000-0000-0000-0000-000000000000}"/>
          </ac:cxnSpMkLst>
        </pc:cxnChg>
      </pc:sldChg>
    </pc:docChg>
  </pc:docChgLst>
  <pc:docChgLst>
    <pc:chgData name="Kathleen Savage" userId="S::katiesavage@microsoft.com::e196d8e6-f7d3-4a7d-b526-c2af9dfd5cff" providerId="AD" clId="Web-{336B067A-1F07-1F58-74BA-CA0BF5941FF0}"/>
    <pc:docChg chg="addSld delSld modSld sldOrd">
      <pc:chgData name="Kathleen Savage" userId="S::katiesavage@microsoft.com::e196d8e6-f7d3-4a7d-b526-c2af9dfd5cff" providerId="AD" clId="Web-{336B067A-1F07-1F58-74BA-CA0BF5941FF0}" dt="2022-02-16T21:29:33.519" v="567"/>
      <pc:docMkLst>
        <pc:docMk/>
      </pc:docMkLst>
      <pc:sldChg chg="del">
        <pc:chgData name="Kathleen Savage" userId="S::katiesavage@microsoft.com::e196d8e6-f7d3-4a7d-b526-c2af9dfd5cff" providerId="AD" clId="Web-{336B067A-1F07-1F58-74BA-CA0BF5941FF0}" dt="2022-02-16T21:29:33.519" v="567"/>
        <pc:sldMkLst>
          <pc:docMk/>
          <pc:sldMk cId="0" sldId="261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519" v="565"/>
        <pc:sldMkLst>
          <pc:docMk/>
          <pc:sldMk cId="0" sldId="264"/>
        </pc:sldMkLst>
      </pc:sldChg>
      <pc:sldChg chg="addSp delSp modSp delCm">
        <pc:chgData name="Kathleen Savage" userId="S::katiesavage@microsoft.com::e196d8e6-f7d3-4a7d-b526-c2af9dfd5cff" providerId="AD" clId="Web-{336B067A-1F07-1F58-74BA-CA0BF5941FF0}" dt="2022-02-16T20:18:32.574" v="533"/>
        <pc:sldMkLst>
          <pc:docMk/>
          <pc:sldMk cId="0" sldId="266"/>
        </pc:sldMkLst>
        <pc:spChg chg="del">
          <ac:chgData name="Kathleen Savage" userId="S::katiesavage@microsoft.com::e196d8e6-f7d3-4a7d-b526-c2af9dfd5cff" providerId="AD" clId="Web-{336B067A-1F07-1F58-74BA-CA0BF5941FF0}" dt="2022-02-16T20:15:47.475" v="512"/>
          <ac:spMkLst>
            <pc:docMk/>
            <pc:sldMk cId="0" sldId="266"/>
            <ac:spMk id="282" creationId="{00000000-0000-0000-0000-000000000000}"/>
          </ac:spMkLst>
        </pc:spChg>
        <pc:spChg chg="del">
          <ac:chgData name="Kathleen Savage" userId="S::katiesavage@microsoft.com::e196d8e6-f7d3-4a7d-b526-c2af9dfd5cff" providerId="AD" clId="Web-{336B067A-1F07-1F58-74BA-CA0BF5941FF0}" dt="2022-02-16T20:16:24.930" v="521"/>
          <ac:spMkLst>
            <pc:docMk/>
            <pc:sldMk cId="0" sldId="266"/>
            <ac:spMk id="283" creationId="{00000000-0000-0000-0000-000000000000}"/>
          </ac:spMkLst>
        </pc:spChg>
        <pc:spChg chg="del">
          <ac:chgData name="Kathleen Savage" userId="S::katiesavage@microsoft.com::e196d8e6-f7d3-4a7d-b526-c2af9dfd5cff" providerId="AD" clId="Web-{336B067A-1F07-1F58-74BA-CA0BF5941FF0}" dt="2022-02-16T20:18:12.355" v="527"/>
          <ac:spMkLst>
            <pc:docMk/>
            <pc:sldMk cId="0" sldId="266"/>
            <ac:spMk id="284" creationId="{00000000-0000-0000-0000-000000000000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20:10:56.201" v="503" actId="1076"/>
          <ac:spMkLst>
            <pc:docMk/>
            <pc:sldMk cId="0" sldId="266"/>
            <ac:spMk id="311" creationId="{00000000-0000-0000-0000-000000000000}"/>
          </ac:spMkLst>
        </pc:spChg>
        <pc:grpChg chg="del">
          <ac:chgData name="Kathleen Savage" userId="S::katiesavage@microsoft.com::e196d8e6-f7d3-4a7d-b526-c2af9dfd5cff" providerId="AD" clId="Web-{336B067A-1F07-1F58-74BA-CA0BF5941FF0}" dt="2022-02-16T20:15:39.585" v="511"/>
          <ac:grpSpMkLst>
            <pc:docMk/>
            <pc:sldMk cId="0" sldId="266"/>
            <ac:grpSpMk id="285" creationId="{00000000-0000-0000-0000-000000000000}"/>
          </ac:grpSpMkLst>
        </pc:grpChg>
        <pc:grpChg chg="del">
          <ac:chgData name="Kathleen Savage" userId="S::katiesavage@microsoft.com::e196d8e6-f7d3-4a7d-b526-c2af9dfd5cff" providerId="AD" clId="Web-{336B067A-1F07-1F58-74BA-CA0BF5941FF0}" dt="2022-02-16T20:18:07.917" v="526"/>
          <ac:grpSpMkLst>
            <pc:docMk/>
            <pc:sldMk cId="0" sldId="266"/>
            <ac:grpSpMk id="298" creationId="{00000000-0000-0000-0000-000000000000}"/>
          </ac:grpSpMkLst>
        </pc:grpChg>
        <pc:grpChg chg="del">
          <ac:chgData name="Kathleen Savage" userId="S::katiesavage@microsoft.com::e196d8e6-f7d3-4a7d-b526-c2af9dfd5cff" providerId="AD" clId="Web-{336B067A-1F07-1F58-74BA-CA0BF5941FF0}" dt="2022-02-16T20:16:24.476" v="520"/>
          <ac:grpSpMkLst>
            <pc:docMk/>
            <pc:sldMk cId="0" sldId="266"/>
            <ac:grpSpMk id="303" creationId="{00000000-0000-0000-0000-000000000000}"/>
          </ac:grpSpMkLst>
        </pc:grpChg>
        <pc:picChg chg="add mod">
          <ac:chgData name="Kathleen Savage" userId="S::katiesavage@microsoft.com::e196d8e6-f7d3-4a7d-b526-c2af9dfd5cff" providerId="AD" clId="Web-{336B067A-1F07-1F58-74BA-CA0BF5941FF0}" dt="2022-02-16T20:18:27.183" v="532" actId="1076"/>
          <ac:picMkLst>
            <pc:docMk/>
            <pc:sldMk cId="0" sldId="266"/>
            <ac:picMk id="2" creationId="{08609B87-CFA2-41ED-946B-D98F1152D8F7}"/>
          </ac:picMkLst>
        </pc:picChg>
        <pc:picChg chg="add mod">
          <ac:chgData name="Kathleen Savage" userId="S::katiesavage@microsoft.com::e196d8e6-f7d3-4a7d-b526-c2af9dfd5cff" providerId="AD" clId="Web-{336B067A-1F07-1F58-74BA-CA0BF5941FF0}" dt="2022-02-16T20:16:34.367" v="522" actId="1076"/>
          <ac:picMkLst>
            <pc:docMk/>
            <pc:sldMk cId="0" sldId="266"/>
            <ac:picMk id="3" creationId="{30A48168-55C5-4370-8E81-09D579EF3A23}"/>
          </ac:picMkLst>
        </pc:picChg>
        <pc:picChg chg="add mod">
          <ac:chgData name="Kathleen Savage" userId="S::katiesavage@microsoft.com::e196d8e6-f7d3-4a7d-b526-c2af9dfd5cff" providerId="AD" clId="Web-{336B067A-1F07-1F58-74BA-CA0BF5941FF0}" dt="2022-02-16T20:18:24.746" v="531" actId="1076"/>
          <ac:picMkLst>
            <pc:docMk/>
            <pc:sldMk cId="0" sldId="266"/>
            <ac:picMk id="4" creationId="{9600F28D-0D3F-48F5-8823-C348BD5BA328}"/>
          </ac:picMkLst>
        </pc:picChg>
      </pc:sldChg>
      <pc:sldChg chg="del">
        <pc:chgData name="Kathleen Savage" userId="S::katiesavage@microsoft.com::e196d8e6-f7d3-4a7d-b526-c2af9dfd5cff" providerId="AD" clId="Web-{336B067A-1F07-1F58-74BA-CA0BF5941FF0}" dt="2022-02-16T21:29:33.504" v="562"/>
        <pc:sldMkLst>
          <pc:docMk/>
          <pc:sldMk cId="0" sldId="269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504" v="561"/>
        <pc:sldMkLst>
          <pc:docMk/>
          <pc:sldMk cId="0" sldId="270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504" v="560"/>
        <pc:sldMkLst>
          <pc:docMk/>
          <pc:sldMk cId="0" sldId="272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504" v="559"/>
        <pc:sldMkLst>
          <pc:docMk/>
          <pc:sldMk cId="0" sldId="273"/>
        </pc:sldMkLst>
      </pc:sldChg>
      <pc:sldChg chg="modSp ord">
        <pc:chgData name="Kathleen Savage" userId="S::katiesavage@microsoft.com::e196d8e6-f7d3-4a7d-b526-c2af9dfd5cff" providerId="AD" clId="Web-{336B067A-1F07-1F58-74BA-CA0BF5941FF0}" dt="2022-02-14T18:35:21.908" v="17" actId="20577"/>
        <pc:sldMkLst>
          <pc:docMk/>
          <pc:sldMk cId="0" sldId="274"/>
        </pc:sldMkLst>
        <pc:spChg chg="mod">
          <ac:chgData name="Kathleen Savage" userId="S::katiesavage@microsoft.com::e196d8e6-f7d3-4a7d-b526-c2af9dfd5cff" providerId="AD" clId="Web-{336B067A-1F07-1F58-74BA-CA0BF5941FF0}" dt="2022-02-14T18:34:29.781" v="12" actId="20577"/>
          <ac:spMkLst>
            <pc:docMk/>
            <pc:sldMk cId="0" sldId="274"/>
            <ac:spMk id="441" creationId="{00000000-0000-0000-0000-000000000000}"/>
          </ac:spMkLst>
        </pc:spChg>
        <pc:spChg chg="mod">
          <ac:chgData name="Kathleen Savage" userId="S::katiesavage@microsoft.com::e196d8e6-f7d3-4a7d-b526-c2af9dfd5cff" providerId="AD" clId="Web-{336B067A-1F07-1F58-74BA-CA0BF5941FF0}" dt="2022-02-14T18:35:21.908" v="17" actId="20577"/>
          <ac:spMkLst>
            <pc:docMk/>
            <pc:sldMk cId="0" sldId="274"/>
            <ac:spMk id="444" creationId="{00000000-0000-0000-0000-000000000000}"/>
          </ac:spMkLst>
        </pc:spChg>
      </pc:sldChg>
      <pc:sldChg chg="del">
        <pc:chgData name="Kathleen Savage" userId="S::katiesavage@microsoft.com::e196d8e6-f7d3-4a7d-b526-c2af9dfd5cff" providerId="AD" clId="Web-{336B067A-1F07-1F58-74BA-CA0BF5941FF0}" dt="2022-02-16T21:29:33.504" v="558"/>
        <pc:sldMkLst>
          <pc:docMk/>
          <pc:sldMk cId="0" sldId="275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504" v="557"/>
        <pc:sldMkLst>
          <pc:docMk/>
          <pc:sldMk cId="0" sldId="276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488" v="556"/>
        <pc:sldMkLst>
          <pc:docMk/>
          <pc:sldMk cId="0" sldId="277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488" v="555"/>
        <pc:sldMkLst>
          <pc:docMk/>
          <pc:sldMk cId="0" sldId="278"/>
        </pc:sldMkLst>
      </pc:sldChg>
      <pc:sldChg chg="addSp delSp modSp ord">
        <pc:chgData name="Kathleen Savage" userId="S::katiesavage@microsoft.com::e196d8e6-f7d3-4a7d-b526-c2af9dfd5cff" providerId="AD" clId="Web-{336B067A-1F07-1F58-74BA-CA0BF5941FF0}" dt="2022-02-16T20:09:02.151" v="501"/>
        <pc:sldMkLst>
          <pc:docMk/>
          <pc:sldMk cId="0" sldId="279"/>
        </pc:sldMkLst>
        <pc:spChg chg="add">
          <ac:chgData name="Kathleen Savage" userId="S::katiesavage@microsoft.com::e196d8e6-f7d3-4a7d-b526-c2af9dfd5cff" providerId="AD" clId="Web-{336B067A-1F07-1F58-74BA-CA0BF5941FF0}" dt="2022-02-16T20:09:02.151" v="501"/>
          <ac:spMkLst>
            <pc:docMk/>
            <pc:sldMk cId="0" sldId="279"/>
            <ac:spMk id="2" creationId="{950352E9-3F24-422D-AD07-5636E38D4ACA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20:08:43.822" v="496" actId="20577"/>
          <ac:spMkLst>
            <pc:docMk/>
            <pc:sldMk cId="0" sldId="279"/>
            <ac:spMk id="607" creationId="{00000000-0000-0000-0000-000000000000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20:08:32.775" v="491" actId="20577"/>
          <ac:spMkLst>
            <pc:docMk/>
            <pc:sldMk cId="0" sldId="279"/>
            <ac:spMk id="608" creationId="{00000000-0000-0000-0000-000000000000}"/>
          </ac:spMkLst>
        </pc:spChg>
        <pc:spChg chg="del topLvl">
          <ac:chgData name="Kathleen Savage" userId="S::katiesavage@microsoft.com::e196d8e6-f7d3-4a7d-b526-c2af9dfd5cff" providerId="AD" clId="Web-{336B067A-1F07-1F58-74BA-CA0BF5941FF0}" dt="2022-02-16T20:08:54.072" v="498"/>
          <ac:spMkLst>
            <pc:docMk/>
            <pc:sldMk cId="0" sldId="279"/>
            <ac:spMk id="616" creationId="{00000000-0000-0000-0000-000000000000}"/>
          </ac:spMkLst>
        </pc:spChg>
        <pc:spChg chg="del topLvl">
          <ac:chgData name="Kathleen Savage" userId="S::katiesavage@microsoft.com::e196d8e6-f7d3-4a7d-b526-c2af9dfd5cff" providerId="AD" clId="Web-{336B067A-1F07-1F58-74BA-CA0BF5941FF0}" dt="2022-02-16T20:08:52.400" v="497"/>
          <ac:spMkLst>
            <pc:docMk/>
            <pc:sldMk cId="0" sldId="279"/>
            <ac:spMk id="617" creationId="{00000000-0000-0000-0000-000000000000}"/>
          </ac:spMkLst>
        </pc:spChg>
        <pc:grpChg chg="del">
          <ac:chgData name="Kathleen Savage" userId="S::katiesavage@microsoft.com::e196d8e6-f7d3-4a7d-b526-c2af9dfd5cff" providerId="AD" clId="Web-{336B067A-1F07-1F58-74BA-CA0BF5941FF0}" dt="2022-02-16T20:08:58.697" v="500"/>
          <ac:grpSpMkLst>
            <pc:docMk/>
            <pc:sldMk cId="0" sldId="279"/>
            <ac:grpSpMk id="610" creationId="{00000000-0000-0000-0000-000000000000}"/>
          </ac:grpSpMkLst>
        </pc:grpChg>
        <pc:grpChg chg="del">
          <ac:chgData name="Kathleen Savage" userId="S::katiesavage@microsoft.com::e196d8e6-f7d3-4a7d-b526-c2af9dfd5cff" providerId="AD" clId="Web-{336B067A-1F07-1F58-74BA-CA0BF5941FF0}" dt="2022-02-16T20:08:52.400" v="497"/>
          <ac:grpSpMkLst>
            <pc:docMk/>
            <pc:sldMk cId="0" sldId="279"/>
            <ac:grpSpMk id="615" creationId="{00000000-0000-0000-0000-000000000000}"/>
          </ac:grpSpMkLst>
        </pc:grpChg>
        <pc:grpChg chg="del">
          <ac:chgData name="Kathleen Savage" userId="S::katiesavage@microsoft.com::e196d8e6-f7d3-4a7d-b526-c2af9dfd5cff" providerId="AD" clId="Web-{336B067A-1F07-1F58-74BA-CA0BF5941FF0}" dt="2022-02-16T20:08:54.900" v="499"/>
          <ac:grpSpMkLst>
            <pc:docMk/>
            <pc:sldMk cId="0" sldId="279"/>
            <ac:grpSpMk id="618" creationId="{00000000-0000-0000-0000-000000000000}"/>
          </ac:grpSpMkLst>
        </pc:grpChg>
      </pc:sldChg>
      <pc:sldChg chg="del">
        <pc:chgData name="Kathleen Savage" userId="S::katiesavage@microsoft.com::e196d8e6-f7d3-4a7d-b526-c2af9dfd5cff" providerId="AD" clId="Web-{336B067A-1F07-1F58-74BA-CA0BF5941FF0}" dt="2022-02-16T21:29:33.488" v="554"/>
        <pc:sldMkLst>
          <pc:docMk/>
          <pc:sldMk cId="0" sldId="280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488" v="553"/>
        <pc:sldMkLst>
          <pc:docMk/>
          <pc:sldMk cId="0" sldId="281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488" v="552"/>
        <pc:sldMkLst>
          <pc:docMk/>
          <pc:sldMk cId="0" sldId="282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488" v="551"/>
        <pc:sldMkLst>
          <pc:docMk/>
          <pc:sldMk cId="0" sldId="283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488" v="550"/>
        <pc:sldMkLst>
          <pc:docMk/>
          <pc:sldMk cId="0" sldId="284"/>
        </pc:sldMkLst>
      </pc:sldChg>
      <pc:sldChg chg="addSp del">
        <pc:chgData name="Kathleen Savage" userId="S::katiesavage@microsoft.com::e196d8e6-f7d3-4a7d-b526-c2af9dfd5cff" providerId="AD" clId="Web-{336B067A-1F07-1F58-74BA-CA0BF5941FF0}" dt="2022-02-16T21:29:33.488" v="549"/>
        <pc:sldMkLst>
          <pc:docMk/>
          <pc:sldMk cId="0" sldId="285"/>
        </pc:sldMkLst>
        <pc:spChg chg="add">
          <ac:chgData name="Kathleen Savage" userId="S::katiesavage@microsoft.com::e196d8e6-f7d3-4a7d-b526-c2af9dfd5cff" providerId="AD" clId="Web-{336B067A-1F07-1F58-74BA-CA0BF5941FF0}" dt="2022-02-16T20:11:33.608" v="504"/>
          <ac:spMkLst>
            <pc:docMk/>
            <pc:sldMk cId="0" sldId="285"/>
            <ac:spMk id="2" creationId="{D6F9F328-3C7C-4EEE-BCF1-8C77371CA5B8}"/>
          </ac:spMkLst>
        </pc:spChg>
      </pc:sldChg>
      <pc:sldChg chg="del">
        <pc:chgData name="Kathleen Savage" userId="S::katiesavage@microsoft.com::e196d8e6-f7d3-4a7d-b526-c2af9dfd5cff" providerId="AD" clId="Web-{336B067A-1F07-1F58-74BA-CA0BF5941FF0}" dt="2022-02-16T21:29:33.472" v="548"/>
        <pc:sldMkLst>
          <pc:docMk/>
          <pc:sldMk cId="0" sldId="286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300" v="547"/>
        <pc:sldMkLst>
          <pc:docMk/>
          <pc:sldMk cId="0" sldId="287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285" v="546"/>
        <pc:sldMkLst>
          <pc:docMk/>
          <pc:sldMk cId="0" sldId="288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269" v="545"/>
        <pc:sldMkLst>
          <pc:docMk/>
          <pc:sldMk cId="0" sldId="289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254" v="544"/>
        <pc:sldMkLst>
          <pc:docMk/>
          <pc:sldMk cId="0" sldId="290"/>
        </pc:sldMkLst>
      </pc:sldChg>
      <pc:sldChg chg="addSp del">
        <pc:chgData name="Kathleen Savage" userId="S::katiesavage@microsoft.com::e196d8e6-f7d3-4a7d-b526-c2af9dfd5cff" providerId="AD" clId="Web-{336B067A-1F07-1F58-74BA-CA0BF5941FF0}" dt="2022-02-16T21:29:33.254" v="543"/>
        <pc:sldMkLst>
          <pc:docMk/>
          <pc:sldMk cId="0" sldId="291"/>
        </pc:sldMkLst>
        <pc:spChg chg="add">
          <ac:chgData name="Kathleen Savage" userId="S::katiesavage@microsoft.com::e196d8e6-f7d3-4a7d-b526-c2af9dfd5cff" providerId="AD" clId="Web-{336B067A-1F07-1F58-74BA-CA0BF5941FF0}" dt="2022-02-16T20:12:01.047" v="505"/>
          <ac:spMkLst>
            <pc:docMk/>
            <pc:sldMk cId="0" sldId="291"/>
            <ac:spMk id="2" creationId="{C5F4BED4-7852-42E0-9F93-55931CF031B8}"/>
          </ac:spMkLst>
        </pc:spChg>
      </pc:sldChg>
      <pc:sldChg chg="del">
        <pc:chgData name="Kathleen Savage" userId="S::katiesavage@microsoft.com::e196d8e6-f7d3-4a7d-b526-c2af9dfd5cff" providerId="AD" clId="Web-{336B067A-1F07-1F58-74BA-CA0BF5941FF0}" dt="2022-02-16T21:29:33.222" v="542"/>
        <pc:sldMkLst>
          <pc:docMk/>
          <pc:sldMk cId="0" sldId="292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207" v="541"/>
        <pc:sldMkLst>
          <pc:docMk/>
          <pc:sldMk cId="0" sldId="293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175" v="540"/>
        <pc:sldMkLst>
          <pc:docMk/>
          <pc:sldMk cId="0" sldId="294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144" v="539"/>
        <pc:sldMkLst>
          <pc:docMk/>
          <pc:sldMk cId="0" sldId="295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113" v="538"/>
        <pc:sldMkLst>
          <pc:docMk/>
          <pc:sldMk cId="0" sldId="296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097" v="537"/>
        <pc:sldMkLst>
          <pc:docMk/>
          <pc:sldMk cId="0" sldId="297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082" v="536"/>
        <pc:sldMkLst>
          <pc:docMk/>
          <pc:sldMk cId="0" sldId="298"/>
        </pc:sldMkLst>
      </pc:sldChg>
      <pc:sldChg chg="modSp modNotes">
        <pc:chgData name="Kathleen Savage" userId="S::katiesavage@microsoft.com::e196d8e6-f7d3-4a7d-b526-c2af9dfd5cff" providerId="AD" clId="Web-{336B067A-1F07-1F58-74BA-CA0BF5941FF0}" dt="2022-02-16T19:26:33.293" v="76"/>
        <pc:sldMkLst>
          <pc:docMk/>
          <pc:sldMk cId="3086226395" sldId="299"/>
        </pc:sldMkLst>
        <pc:spChg chg="mod">
          <ac:chgData name="Kathleen Savage" userId="S::katiesavage@microsoft.com::e196d8e6-f7d3-4a7d-b526-c2af9dfd5cff" providerId="AD" clId="Web-{336B067A-1F07-1F58-74BA-CA0BF5941FF0}" dt="2022-02-16T19:25:52.604" v="64" actId="1076"/>
          <ac:spMkLst>
            <pc:docMk/>
            <pc:sldMk cId="3086226395" sldId="299"/>
            <ac:spMk id="169" creationId="{00000000-0000-0000-0000-000000000000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19:26:01.917" v="66" actId="20577"/>
          <ac:spMkLst>
            <pc:docMk/>
            <pc:sldMk cId="3086226395" sldId="299"/>
            <ac:spMk id="170" creationId="{00000000-0000-0000-0000-000000000000}"/>
          </ac:spMkLst>
        </pc:spChg>
      </pc:sldChg>
      <pc:sldChg chg="del">
        <pc:chgData name="Kathleen Savage" userId="S::katiesavage@microsoft.com::e196d8e6-f7d3-4a7d-b526-c2af9dfd5cff" providerId="AD" clId="Web-{336B067A-1F07-1F58-74BA-CA0BF5941FF0}" dt="2022-02-16T21:29:33.504" v="564"/>
        <pc:sldMkLst>
          <pc:docMk/>
          <pc:sldMk cId="141435623" sldId="300"/>
        </pc:sldMkLst>
      </pc:sldChg>
      <pc:sldChg chg="delCm">
        <pc:chgData name="Kathleen Savage" userId="S::katiesavage@microsoft.com::e196d8e6-f7d3-4a7d-b526-c2af9dfd5cff" providerId="AD" clId="Web-{336B067A-1F07-1F58-74BA-CA0BF5941FF0}" dt="2022-02-15T17:11:37.727" v="18"/>
        <pc:sldMkLst>
          <pc:docMk/>
          <pc:sldMk cId="2541391890" sldId="302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519" v="566"/>
        <pc:sldMkLst>
          <pc:docMk/>
          <pc:sldMk cId="1757852027" sldId="303"/>
        </pc:sldMkLst>
      </pc:sldChg>
      <pc:sldChg chg="del">
        <pc:chgData name="Kathleen Savage" userId="S::katiesavage@microsoft.com::e196d8e6-f7d3-4a7d-b526-c2af9dfd5cff" providerId="AD" clId="Web-{336B067A-1F07-1F58-74BA-CA0BF5941FF0}" dt="2022-02-16T21:29:33.504" v="563"/>
        <pc:sldMkLst>
          <pc:docMk/>
          <pc:sldMk cId="216763001" sldId="305"/>
        </pc:sldMkLst>
      </pc:sldChg>
      <pc:sldChg chg="modSp addCm">
        <pc:chgData name="Kathleen Savage" userId="S::katiesavage@microsoft.com::e196d8e6-f7d3-4a7d-b526-c2af9dfd5cff" providerId="AD" clId="Web-{336B067A-1F07-1F58-74BA-CA0BF5941FF0}" dt="2022-02-12T01:13:56.761" v="8"/>
        <pc:sldMkLst>
          <pc:docMk/>
          <pc:sldMk cId="3254334205" sldId="311"/>
        </pc:sldMkLst>
        <pc:spChg chg="mod">
          <ac:chgData name="Kathleen Savage" userId="S::katiesavage@microsoft.com::e196d8e6-f7d3-4a7d-b526-c2af9dfd5cff" providerId="AD" clId="Web-{336B067A-1F07-1F58-74BA-CA0BF5941FF0}" dt="2022-02-12T01:13:24.995" v="7" actId="1076"/>
          <ac:spMkLst>
            <pc:docMk/>
            <pc:sldMk cId="3254334205" sldId="311"/>
            <ac:spMk id="242" creationId="{00000000-0000-0000-0000-000000000000}"/>
          </ac:spMkLst>
        </pc:spChg>
      </pc:sldChg>
      <pc:sldChg chg="addSp delSp modSp new">
        <pc:chgData name="Kathleen Savage" userId="S::katiesavage@microsoft.com::e196d8e6-f7d3-4a7d-b526-c2af9dfd5cff" providerId="AD" clId="Web-{336B067A-1F07-1F58-74BA-CA0BF5941FF0}" dt="2022-02-16T19:33:41.118" v="121" actId="20577"/>
        <pc:sldMkLst>
          <pc:docMk/>
          <pc:sldMk cId="1236009343" sldId="312"/>
        </pc:sldMkLst>
        <pc:spChg chg="mod">
          <ac:chgData name="Kathleen Savage" userId="S::katiesavage@microsoft.com::e196d8e6-f7d3-4a7d-b526-c2af9dfd5cff" providerId="AD" clId="Web-{336B067A-1F07-1F58-74BA-CA0BF5941FF0}" dt="2022-02-16T19:16:56.807" v="38" actId="20577"/>
          <ac:spMkLst>
            <pc:docMk/>
            <pc:sldMk cId="1236009343" sldId="312"/>
            <ac:spMk id="2" creationId="{B55818B0-5E25-4F4F-80BD-00E7461FE8FB}"/>
          </ac:spMkLst>
        </pc:spChg>
        <pc:spChg chg="add mod">
          <ac:chgData name="Kathleen Savage" userId="S::katiesavage@microsoft.com::e196d8e6-f7d3-4a7d-b526-c2af9dfd5cff" providerId="AD" clId="Web-{336B067A-1F07-1F58-74BA-CA0BF5941FF0}" dt="2022-02-16T19:33:41.118" v="121" actId="20577"/>
          <ac:spMkLst>
            <pc:docMk/>
            <pc:sldMk cId="1236009343" sldId="312"/>
            <ac:spMk id="4" creationId="{B7D378B4-B020-4147-A32B-67C4B491791B}"/>
          </ac:spMkLst>
        </pc:spChg>
        <pc:spChg chg="add del">
          <ac:chgData name="Kathleen Savage" userId="S::katiesavage@microsoft.com::e196d8e6-f7d3-4a7d-b526-c2af9dfd5cff" providerId="AD" clId="Web-{336B067A-1F07-1F58-74BA-CA0BF5941FF0}" dt="2022-02-16T19:15:38.648" v="23"/>
          <ac:spMkLst>
            <pc:docMk/>
            <pc:sldMk cId="1236009343" sldId="312"/>
            <ac:spMk id="6" creationId="{9E98D72A-4FE3-4FCA-9050-EC1DD47EC12B}"/>
          </ac:spMkLst>
        </pc:spChg>
      </pc:sldChg>
      <pc:sldChg chg="addSp delSp modSp new">
        <pc:chgData name="Kathleen Savage" userId="S::katiesavage@microsoft.com::e196d8e6-f7d3-4a7d-b526-c2af9dfd5cff" providerId="AD" clId="Web-{336B067A-1F07-1F58-74BA-CA0BF5941FF0}" dt="2022-02-16T19:42:54.025" v="231" actId="20577"/>
        <pc:sldMkLst>
          <pc:docMk/>
          <pc:sldMk cId="4165102642" sldId="313"/>
        </pc:sldMkLst>
        <pc:spChg chg="mod">
          <ac:chgData name="Kathleen Savage" userId="S::katiesavage@microsoft.com::e196d8e6-f7d3-4a7d-b526-c2af9dfd5cff" providerId="AD" clId="Web-{336B067A-1F07-1F58-74BA-CA0BF5941FF0}" dt="2022-02-16T19:34:26.963" v="150" actId="14100"/>
          <ac:spMkLst>
            <pc:docMk/>
            <pc:sldMk cId="4165102642" sldId="313"/>
            <ac:spMk id="2" creationId="{D95B8E8A-7AA0-4D28-8FE4-CB9754228945}"/>
          </ac:spMkLst>
        </pc:spChg>
        <pc:spChg chg="add mod">
          <ac:chgData name="Kathleen Savage" userId="S::katiesavage@microsoft.com::e196d8e6-f7d3-4a7d-b526-c2af9dfd5cff" providerId="AD" clId="Web-{336B067A-1F07-1F58-74BA-CA0BF5941FF0}" dt="2022-02-16T19:42:48.510" v="230" actId="20577"/>
          <ac:spMkLst>
            <pc:docMk/>
            <pc:sldMk cId="4165102642" sldId="313"/>
            <ac:spMk id="7" creationId="{BB71E8C9-3D4D-4C6E-A042-1EDBFF858CC2}"/>
          </ac:spMkLst>
        </pc:spChg>
        <pc:spChg chg="add mod">
          <ac:chgData name="Kathleen Savage" userId="S::katiesavage@microsoft.com::e196d8e6-f7d3-4a7d-b526-c2af9dfd5cff" providerId="AD" clId="Web-{336B067A-1F07-1F58-74BA-CA0BF5941FF0}" dt="2022-02-16T19:42:26.087" v="227" actId="1076"/>
          <ac:spMkLst>
            <pc:docMk/>
            <pc:sldMk cId="4165102642" sldId="313"/>
            <ac:spMk id="8" creationId="{91B6521B-D242-494C-922F-EA14CDEF2EA2}"/>
          </ac:spMkLst>
        </pc:spChg>
        <pc:spChg chg="add mod">
          <ac:chgData name="Kathleen Savage" userId="S::katiesavage@microsoft.com::e196d8e6-f7d3-4a7d-b526-c2af9dfd5cff" providerId="AD" clId="Web-{336B067A-1F07-1F58-74BA-CA0BF5941FF0}" dt="2022-02-16T19:42:54.025" v="231" actId="20577"/>
          <ac:spMkLst>
            <pc:docMk/>
            <pc:sldMk cId="4165102642" sldId="313"/>
            <ac:spMk id="9" creationId="{5E85223C-0063-406D-B93C-05DA8F3BBA15}"/>
          </ac:spMkLst>
        </pc:spChg>
        <pc:spChg chg="add del">
          <ac:chgData name="Kathleen Savage" userId="S::katiesavage@microsoft.com::e196d8e6-f7d3-4a7d-b526-c2af9dfd5cff" providerId="AD" clId="Web-{336B067A-1F07-1F58-74BA-CA0BF5941FF0}" dt="2022-02-16T19:39:36.566" v="204"/>
          <ac:spMkLst>
            <pc:docMk/>
            <pc:sldMk cId="4165102642" sldId="313"/>
            <ac:spMk id="10" creationId="{0B9FB57C-DFE9-480D-B265-2223FEB5EB34}"/>
          </ac:spMkLst>
        </pc:spChg>
        <pc:spChg chg="add mod">
          <ac:chgData name="Kathleen Savage" userId="S::katiesavage@microsoft.com::e196d8e6-f7d3-4a7d-b526-c2af9dfd5cff" providerId="AD" clId="Web-{336B067A-1F07-1F58-74BA-CA0BF5941FF0}" dt="2022-02-16T19:42:12.555" v="226" actId="1076"/>
          <ac:spMkLst>
            <pc:docMk/>
            <pc:sldMk cId="4165102642" sldId="313"/>
            <ac:spMk id="11" creationId="{4A1CE460-F77B-4C9F-9F45-6DBEF318A09D}"/>
          </ac:spMkLst>
        </pc:spChg>
        <pc:picChg chg="add mod modCrop">
          <ac:chgData name="Kathleen Savage" userId="S::katiesavage@microsoft.com::e196d8e6-f7d3-4a7d-b526-c2af9dfd5cff" providerId="AD" clId="Web-{336B067A-1F07-1F58-74BA-CA0BF5941FF0}" dt="2022-02-16T19:35:19.730" v="154" actId="1076"/>
          <ac:picMkLst>
            <pc:docMk/>
            <pc:sldMk cId="4165102642" sldId="313"/>
            <ac:picMk id="3" creationId="{94F44C65-09E0-42C9-BD2F-78B2A97A9CCF}"/>
          </ac:picMkLst>
        </pc:picChg>
        <pc:picChg chg="add mod modCrop">
          <ac:chgData name="Kathleen Savage" userId="S::katiesavage@microsoft.com::e196d8e6-f7d3-4a7d-b526-c2af9dfd5cff" providerId="AD" clId="Web-{336B067A-1F07-1F58-74BA-CA0BF5941FF0}" dt="2022-02-16T19:40:19.349" v="211" actId="1076"/>
          <ac:picMkLst>
            <pc:docMk/>
            <pc:sldMk cId="4165102642" sldId="313"/>
            <ac:picMk id="4" creationId="{461CC4C6-50E2-4465-8F14-21A774A42296}"/>
          </ac:picMkLst>
        </pc:picChg>
        <pc:picChg chg="add mod modCrop">
          <ac:chgData name="Kathleen Savage" userId="S::katiesavage@microsoft.com::e196d8e6-f7d3-4a7d-b526-c2af9dfd5cff" providerId="AD" clId="Web-{336B067A-1F07-1F58-74BA-CA0BF5941FF0}" dt="2022-02-16T19:42:34.884" v="229" actId="1076"/>
          <ac:picMkLst>
            <pc:docMk/>
            <pc:sldMk cId="4165102642" sldId="313"/>
            <ac:picMk id="5" creationId="{40086CB8-7297-4D6E-A87A-CE8EF25670A4}"/>
          </ac:picMkLst>
        </pc:picChg>
      </pc:sldChg>
      <pc:sldChg chg="addSp delSp modSp add ord replId">
        <pc:chgData name="Kathleen Savage" userId="S::katiesavage@microsoft.com::e196d8e6-f7d3-4a7d-b526-c2af9dfd5cff" providerId="AD" clId="Web-{336B067A-1F07-1F58-74BA-CA0BF5941FF0}" dt="2022-02-16T19:48:24.270" v="331" actId="1076"/>
        <pc:sldMkLst>
          <pc:docMk/>
          <pc:sldMk cId="784939571" sldId="314"/>
        </pc:sldMkLst>
        <pc:spChg chg="add del mod">
          <ac:chgData name="Kathleen Savage" userId="S::katiesavage@microsoft.com::e196d8e6-f7d3-4a7d-b526-c2af9dfd5cff" providerId="AD" clId="Web-{336B067A-1F07-1F58-74BA-CA0BF5941FF0}" dt="2022-02-16T19:45:35.327" v="262"/>
          <ac:spMkLst>
            <pc:docMk/>
            <pc:sldMk cId="784939571" sldId="314"/>
            <ac:spMk id="3" creationId="{E4D25BF6-26E0-4982-9FFC-A91F93082E7C}"/>
          </ac:spMkLst>
        </pc:spChg>
        <pc:spChg chg="add del mod">
          <ac:chgData name="Kathleen Savage" userId="S::katiesavage@microsoft.com::e196d8e6-f7d3-4a7d-b526-c2af9dfd5cff" providerId="AD" clId="Web-{336B067A-1F07-1F58-74BA-CA0BF5941FF0}" dt="2022-02-16T19:47:28.096" v="312"/>
          <ac:spMkLst>
            <pc:docMk/>
            <pc:sldMk cId="784939571" sldId="314"/>
            <ac:spMk id="5" creationId="{92FB8F9C-144A-4289-8EFB-E2277BEECE06}"/>
          </ac:spMkLst>
        </pc:spChg>
        <pc:spChg chg="del">
          <ac:chgData name="Kathleen Savage" userId="S::katiesavage@microsoft.com::e196d8e6-f7d3-4a7d-b526-c2af9dfd5cff" providerId="AD" clId="Web-{336B067A-1F07-1F58-74BA-CA0BF5941FF0}" dt="2022-02-16T19:46:32.579" v="301"/>
          <ac:spMkLst>
            <pc:docMk/>
            <pc:sldMk cId="784939571" sldId="314"/>
            <ac:spMk id="9" creationId="{50802D54-F121-4CC1-8AE6-05ABB5D24A95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19:46:16.969" v="300" actId="14100"/>
          <ac:spMkLst>
            <pc:docMk/>
            <pc:sldMk cId="784939571" sldId="314"/>
            <ac:spMk id="10" creationId="{FCC8E001-C84E-4C01-B1C4-219515338402}"/>
          </ac:spMkLst>
        </pc:spChg>
        <pc:spChg chg="del">
          <ac:chgData name="Kathleen Savage" userId="S::katiesavage@microsoft.com::e196d8e6-f7d3-4a7d-b526-c2af9dfd5cff" providerId="AD" clId="Web-{336B067A-1F07-1F58-74BA-CA0BF5941FF0}" dt="2022-02-16T19:46:35.079" v="302"/>
          <ac:spMkLst>
            <pc:docMk/>
            <pc:sldMk cId="784939571" sldId="314"/>
            <ac:spMk id="12" creationId="{4445E706-B53D-4644-9D43-1488B410E8ED}"/>
          </ac:spMkLst>
        </pc:spChg>
        <pc:spChg chg="del">
          <ac:chgData name="Kathleen Savage" userId="S::katiesavage@microsoft.com::e196d8e6-f7d3-4a7d-b526-c2af9dfd5cff" providerId="AD" clId="Web-{336B067A-1F07-1F58-74BA-CA0BF5941FF0}" dt="2022-02-16T19:47:26.080" v="311"/>
          <ac:spMkLst>
            <pc:docMk/>
            <pc:sldMk cId="784939571" sldId="314"/>
            <ac:spMk id="13" creationId="{D1D1BD24-2DD2-4488-8BE2-F9805FCD67B2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19:45:51.968" v="264" actId="1076"/>
          <ac:spMkLst>
            <pc:docMk/>
            <pc:sldMk cId="784939571" sldId="314"/>
            <ac:spMk id="17" creationId="{4ED841A1-7E35-4312-B85A-E8075DC8F114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19:48:17.535" v="328" actId="1076"/>
          <ac:spMkLst>
            <pc:docMk/>
            <pc:sldMk cId="784939571" sldId="314"/>
            <ac:spMk id="29" creationId="{80E38E38-CFB4-4420-A860-588868F43284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19:48:17.566" v="329" actId="1076"/>
          <ac:spMkLst>
            <pc:docMk/>
            <pc:sldMk cId="784939571" sldId="314"/>
            <ac:spMk id="38" creationId="{2C17FEEB-D170-46A6-BB72-B2ADE2768DD0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19:44:45.716" v="240" actId="20577"/>
          <ac:spMkLst>
            <pc:docMk/>
            <pc:sldMk cId="784939571" sldId="314"/>
            <ac:spMk id="256" creationId="{00000000-0000-0000-0000-000000000000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19:45:32.233" v="261" actId="14100"/>
          <ac:spMkLst>
            <pc:docMk/>
            <pc:sldMk cId="784939571" sldId="314"/>
            <ac:spMk id="260" creationId="{00000000-0000-0000-0000-000000000000}"/>
          </ac:spMkLst>
        </pc:spChg>
        <pc:spChg chg="del">
          <ac:chgData name="Kathleen Savage" userId="S::katiesavage@microsoft.com::e196d8e6-f7d3-4a7d-b526-c2af9dfd5cff" providerId="AD" clId="Web-{336B067A-1F07-1F58-74BA-CA0BF5941FF0}" dt="2022-02-16T19:45:31.077" v="260"/>
          <ac:spMkLst>
            <pc:docMk/>
            <pc:sldMk cId="784939571" sldId="314"/>
            <ac:spMk id="264" creationId="{00000000-0000-0000-0000-000000000000}"/>
          </ac:spMkLst>
        </pc:spChg>
        <pc:picChg chg="add mod modCrop">
          <ac:chgData name="Kathleen Savage" userId="S::katiesavage@microsoft.com::e196d8e6-f7d3-4a7d-b526-c2af9dfd5cff" providerId="AD" clId="Web-{336B067A-1F07-1F58-74BA-CA0BF5941FF0}" dt="2022-02-16T19:48:24.270" v="331" actId="1076"/>
          <ac:picMkLst>
            <pc:docMk/>
            <pc:sldMk cId="784939571" sldId="314"/>
            <ac:picMk id="6" creationId="{EFED4E86-2C88-4036-A7C3-D4930A77CA34}"/>
          </ac:picMkLst>
        </pc:picChg>
      </pc:sldChg>
      <pc:sldChg chg="addSp delSp modSp add ord replId">
        <pc:chgData name="Kathleen Savage" userId="S::katiesavage@microsoft.com::e196d8e6-f7d3-4a7d-b526-c2af9dfd5cff" providerId="AD" clId="Web-{336B067A-1F07-1F58-74BA-CA0BF5941FF0}" dt="2022-02-16T19:55:16.938" v="368" actId="1076"/>
        <pc:sldMkLst>
          <pc:docMk/>
          <pc:sldMk cId="1415851399" sldId="315"/>
        </pc:sldMkLst>
        <pc:spChg chg="mod">
          <ac:chgData name="Kathleen Savage" userId="S::katiesavage@microsoft.com::e196d8e6-f7d3-4a7d-b526-c2af9dfd5cff" providerId="AD" clId="Web-{336B067A-1F07-1F58-74BA-CA0BF5941FF0}" dt="2022-02-16T19:51:37.854" v="343" actId="20577"/>
          <ac:spMkLst>
            <pc:docMk/>
            <pc:sldMk cId="1415851399" sldId="315"/>
            <ac:spMk id="187" creationId="{00000000-0000-0000-0000-000000000000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19:55:06.891" v="366" actId="1076"/>
          <ac:spMkLst>
            <pc:docMk/>
            <pc:sldMk cId="1415851399" sldId="315"/>
            <ac:spMk id="188" creationId="{00000000-0000-0000-0000-000000000000}"/>
          </ac:spMkLst>
        </pc:spChg>
        <pc:picChg chg="del">
          <ac:chgData name="Kathleen Savage" userId="S::katiesavage@microsoft.com::e196d8e6-f7d3-4a7d-b526-c2af9dfd5cff" providerId="AD" clId="Web-{336B067A-1F07-1F58-74BA-CA0BF5941FF0}" dt="2022-02-16T19:53:58.498" v="356"/>
          <ac:picMkLst>
            <pc:docMk/>
            <pc:sldMk cId="1415851399" sldId="315"/>
            <ac:picMk id="2" creationId="{6C8E64EB-7737-4FBF-91EC-F1E95DEC209A}"/>
          </ac:picMkLst>
        </pc:picChg>
        <pc:picChg chg="del">
          <ac:chgData name="Kathleen Savage" userId="S::katiesavage@microsoft.com::e196d8e6-f7d3-4a7d-b526-c2af9dfd5cff" providerId="AD" clId="Web-{336B067A-1F07-1F58-74BA-CA0BF5941FF0}" dt="2022-02-16T19:52:10.933" v="350"/>
          <ac:picMkLst>
            <pc:docMk/>
            <pc:sldMk cId="1415851399" sldId="315"/>
            <ac:picMk id="3" creationId="{9462D3DD-FEFF-4CC6-BACB-F25EA9783690}"/>
          </ac:picMkLst>
        </pc:picChg>
        <pc:picChg chg="add mod modCrop">
          <ac:chgData name="Kathleen Savage" userId="S::katiesavage@microsoft.com::e196d8e6-f7d3-4a7d-b526-c2af9dfd5cff" providerId="AD" clId="Web-{336B067A-1F07-1F58-74BA-CA0BF5941FF0}" dt="2022-02-16T19:55:16.938" v="368" actId="1076"/>
          <ac:picMkLst>
            <pc:docMk/>
            <pc:sldMk cId="1415851399" sldId="315"/>
            <ac:picMk id="4" creationId="{04524636-9E7E-4C47-88C1-666781A33BDE}"/>
          </ac:picMkLst>
        </pc:picChg>
      </pc:sldChg>
      <pc:sldChg chg="addSp delSp modSp add replId">
        <pc:chgData name="Kathleen Savage" userId="S::katiesavage@microsoft.com::e196d8e6-f7d3-4a7d-b526-c2af9dfd5cff" providerId="AD" clId="Web-{336B067A-1F07-1F58-74BA-CA0BF5941FF0}" dt="2022-02-16T19:59:40.821" v="395" actId="1076"/>
        <pc:sldMkLst>
          <pc:docMk/>
          <pc:sldMk cId="3243852149" sldId="316"/>
        </pc:sldMkLst>
        <pc:spChg chg="mod">
          <ac:chgData name="Kathleen Savage" userId="S::katiesavage@microsoft.com::e196d8e6-f7d3-4a7d-b526-c2af9dfd5cff" providerId="AD" clId="Web-{336B067A-1F07-1F58-74BA-CA0BF5941FF0}" dt="2022-02-16T19:56:54.832" v="384" actId="20577"/>
          <ac:spMkLst>
            <pc:docMk/>
            <pc:sldMk cId="3243852149" sldId="316"/>
            <ac:spMk id="187" creationId="{00000000-0000-0000-0000-000000000000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19:58:52.101" v="388" actId="20577"/>
          <ac:spMkLst>
            <pc:docMk/>
            <pc:sldMk cId="3243852149" sldId="316"/>
            <ac:spMk id="188" creationId="{00000000-0000-0000-0000-000000000000}"/>
          </ac:spMkLst>
        </pc:spChg>
        <pc:picChg chg="add mod modCrop">
          <ac:chgData name="Kathleen Savage" userId="S::katiesavage@microsoft.com::e196d8e6-f7d3-4a7d-b526-c2af9dfd5cff" providerId="AD" clId="Web-{336B067A-1F07-1F58-74BA-CA0BF5941FF0}" dt="2022-02-16T19:59:40.821" v="395" actId="1076"/>
          <ac:picMkLst>
            <pc:docMk/>
            <pc:sldMk cId="3243852149" sldId="316"/>
            <ac:picMk id="2" creationId="{CEFD4E23-1B01-4D75-B028-619EFA71E411}"/>
          </ac:picMkLst>
        </pc:picChg>
        <pc:picChg chg="del">
          <ac:chgData name="Kathleen Savage" userId="S::katiesavage@microsoft.com::e196d8e6-f7d3-4a7d-b526-c2af9dfd5cff" providerId="AD" clId="Web-{336B067A-1F07-1F58-74BA-CA0BF5941FF0}" dt="2022-02-16T19:56:11.252" v="370"/>
          <ac:picMkLst>
            <pc:docMk/>
            <pc:sldMk cId="3243852149" sldId="316"/>
            <ac:picMk id="4" creationId="{04524636-9E7E-4C47-88C1-666781A33BDE}"/>
          </ac:picMkLst>
        </pc:picChg>
      </pc:sldChg>
      <pc:sldChg chg="addSp modSp new">
        <pc:chgData name="Kathleen Savage" userId="S::katiesavage@microsoft.com::e196d8e6-f7d3-4a7d-b526-c2af9dfd5cff" providerId="AD" clId="Web-{336B067A-1F07-1F58-74BA-CA0BF5941FF0}" dt="2022-02-16T20:04:45.143" v="441" actId="20577"/>
        <pc:sldMkLst>
          <pc:docMk/>
          <pc:sldMk cId="2488037352" sldId="317"/>
        </pc:sldMkLst>
        <pc:spChg chg="mod">
          <ac:chgData name="Kathleen Savage" userId="S::katiesavage@microsoft.com::e196d8e6-f7d3-4a7d-b526-c2af9dfd5cff" providerId="AD" clId="Web-{336B067A-1F07-1F58-74BA-CA0BF5941FF0}" dt="2022-02-16T20:00:48.964" v="401" actId="14100"/>
          <ac:spMkLst>
            <pc:docMk/>
            <pc:sldMk cId="2488037352" sldId="317"/>
            <ac:spMk id="2" creationId="{2D7286B3-22BC-4C75-9F50-24678ED545B8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20:04:45.143" v="441" actId="20577"/>
          <ac:spMkLst>
            <pc:docMk/>
            <pc:sldMk cId="2488037352" sldId="317"/>
            <ac:spMk id="3" creationId="{18CE9EC8-9434-4933-8F9A-9D92DADBDB66}"/>
          </ac:spMkLst>
        </pc:spChg>
        <pc:spChg chg="add mod">
          <ac:chgData name="Kathleen Savage" userId="S::katiesavage@microsoft.com::e196d8e6-f7d3-4a7d-b526-c2af9dfd5cff" providerId="AD" clId="Web-{336B067A-1F07-1F58-74BA-CA0BF5941FF0}" dt="2022-02-16T20:04:24.549" v="436" actId="20577"/>
          <ac:spMkLst>
            <pc:docMk/>
            <pc:sldMk cId="2488037352" sldId="317"/>
            <ac:spMk id="5" creationId="{3265BCDF-0DEA-4C89-869A-66B9F1907FC3}"/>
          </ac:spMkLst>
        </pc:spChg>
        <pc:picChg chg="add mod modCrop">
          <ac:chgData name="Kathleen Savage" userId="S::katiesavage@microsoft.com::e196d8e6-f7d3-4a7d-b526-c2af9dfd5cff" providerId="AD" clId="Web-{336B067A-1F07-1F58-74BA-CA0BF5941FF0}" dt="2022-02-16T20:03:51.891" v="431" actId="1076"/>
          <ac:picMkLst>
            <pc:docMk/>
            <pc:sldMk cId="2488037352" sldId="317"/>
            <ac:picMk id="6" creationId="{0634B86A-8AE8-4272-9EE9-AE1A95C43DA2}"/>
          </ac:picMkLst>
        </pc:picChg>
        <pc:picChg chg="add mod">
          <ac:chgData name="Kathleen Savage" userId="S::katiesavage@microsoft.com::e196d8e6-f7d3-4a7d-b526-c2af9dfd5cff" providerId="AD" clId="Web-{336B067A-1F07-1F58-74BA-CA0BF5941FF0}" dt="2022-02-16T20:03:00.859" v="420" actId="1076"/>
          <ac:picMkLst>
            <pc:docMk/>
            <pc:sldMk cId="2488037352" sldId="317"/>
            <ac:picMk id="7" creationId="{55FF7448-DF67-4B9A-A13E-327F396E74F0}"/>
          </ac:picMkLst>
        </pc:picChg>
      </pc:sldChg>
      <pc:sldChg chg="addSp delSp modSp add replId">
        <pc:chgData name="Kathleen Savage" userId="S::katiesavage@microsoft.com::e196d8e6-f7d3-4a7d-b526-c2af9dfd5cff" providerId="AD" clId="Web-{336B067A-1F07-1F58-74BA-CA0BF5941FF0}" dt="2022-02-16T20:07:48.914" v="479" actId="1076"/>
        <pc:sldMkLst>
          <pc:docMk/>
          <pc:sldMk cId="3349739117" sldId="318"/>
        </pc:sldMkLst>
        <pc:spChg chg="mod">
          <ac:chgData name="Kathleen Savage" userId="S::katiesavage@microsoft.com::e196d8e6-f7d3-4a7d-b526-c2af9dfd5cff" providerId="AD" clId="Web-{336B067A-1F07-1F58-74BA-CA0BF5941FF0}" dt="2022-02-16T20:05:43.817" v="452" actId="20577"/>
          <ac:spMkLst>
            <pc:docMk/>
            <pc:sldMk cId="3349739117" sldId="318"/>
            <ac:spMk id="2" creationId="{2D7286B3-22BC-4C75-9F50-24678ED545B8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20:06:09.255" v="457" actId="20577"/>
          <ac:spMkLst>
            <pc:docMk/>
            <pc:sldMk cId="3349739117" sldId="318"/>
            <ac:spMk id="3" creationId="{18CE9EC8-9434-4933-8F9A-9D92DADBDB66}"/>
          </ac:spMkLst>
        </pc:spChg>
        <pc:spChg chg="mod">
          <ac:chgData name="Kathleen Savage" userId="S::katiesavage@microsoft.com::e196d8e6-f7d3-4a7d-b526-c2af9dfd5cff" providerId="AD" clId="Web-{336B067A-1F07-1F58-74BA-CA0BF5941FF0}" dt="2022-02-16T20:07:48.914" v="479" actId="1076"/>
          <ac:spMkLst>
            <pc:docMk/>
            <pc:sldMk cId="3349739117" sldId="318"/>
            <ac:spMk id="5" creationId="{3265BCDF-0DEA-4C89-869A-66B9F1907FC3}"/>
          </ac:spMkLst>
        </pc:spChg>
        <pc:picChg chg="add mod modCrop">
          <ac:chgData name="Kathleen Savage" userId="S::katiesavage@microsoft.com::e196d8e6-f7d3-4a7d-b526-c2af9dfd5cff" providerId="AD" clId="Web-{336B067A-1F07-1F58-74BA-CA0BF5941FF0}" dt="2022-02-16T20:07:14.272" v="471" actId="1076"/>
          <ac:picMkLst>
            <pc:docMk/>
            <pc:sldMk cId="3349739117" sldId="318"/>
            <ac:picMk id="4" creationId="{B41DF8A8-9A20-438C-9DE5-950F3E28EBBE}"/>
          </ac:picMkLst>
        </pc:picChg>
        <pc:picChg chg="del">
          <ac:chgData name="Kathleen Savage" userId="S::katiesavage@microsoft.com::e196d8e6-f7d3-4a7d-b526-c2af9dfd5cff" providerId="AD" clId="Web-{336B067A-1F07-1F58-74BA-CA0BF5941FF0}" dt="2022-02-16T20:06:35.193" v="462"/>
          <ac:picMkLst>
            <pc:docMk/>
            <pc:sldMk cId="3349739117" sldId="318"/>
            <ac:picMk id="6" creationId="{0634B86A-8AE8-4272-9EE9-AE1A95C43DA2}"/>
          </ac:picMkLst>
        </pc:picChg>
        <pc:picChg chg="del">
          <ac:chgData name="Kathleen Savage" userId="S::katiesavage@microsoft.com::e196d8e6-f7d3-4a7d-b526-c2af9dfd5cff" providerId="AD" clId="Web-{336B067A-1F07-1F58-74BA-CA0BF5941FF0}" dt="2022-02-16T20:07:24.601" v="472"/>
          <ac:picMkLst>
            <pc:docMk/>
            <pc:sldMk cId="3349739117" sldId="318"/>
            <ac:picMk id="7" creationId="{55FF7448-DF67-4B9A-A13E-327F396E74F0}"/>
          </ac:picMkLst>
        </pc:picChg>
        <pc:picChg chg="add mod">
          <ac:chgData name="Kathleen Savage" userId="S::katiesavage@microsoft.com::e196d8e6-f7d3-4a7d-b526-c2af9dfd5cff" providerId="AD" clId="Web-{336B067A-1F07-1F58-74BA-CA0BF5941FF0}" dt="2022-02-16T20:07:39.023" v="478" actId="1076"/>
          <ac:picMkLst>
            <pc:docMk/>
            <pc:sldMk cId="3349739117" sldId="318"/>
            <ac:picMk id="8" creationId="{7FCDACB0-1994-412F-8EED-A7D5C3097EC6}"/>
          </ac:picMkLst>
        </pc:picChg>
      </pc:sldChg>
      <pc:sldChg chg="new del">
        <pc:chgData name="Kathleen Savage" userId="S::katiesavage@microsoft.com::e196d8e6-f7d3-4a7d-b526-c2af9dfd5cff" providerId="AD" clId="Web-{336B067A-1F07-1F58-74BA-CA0BF5941FF0}" dt="2022-02-16T21:29:33.082" v="535"/>
        <pc:sldMkLst>
          <pc:docMk/>
          <pc:sldMk cId="962139905" sldId="319"/>
        </pc:sldMkLst>
      </pc:sldChg>
    </pc:docChg>
  </pc:docChgLst>
  <pc:docChgLst>
    <pc:chgData name="Kathleen Savage" userId="S::katiesavage@microsoft.com::e196d8e6-f7d3-4a7d-b526-c2af9dfd5cff" providerId="AD" clId="Web-{71E46DE9-D198-3DCB-296F-60D0F0EEBD83}"/>
    <pc:docChg chg="modSld">
      <pc:chgData name="Kathleen Savage" userId="S::katiesavage@microsoft.com::e196d8e6-f7d3-4a7d-b526-c2af9dfd5cff" providerId="AD" clId="Web-{71E46DE9-D198-3DCB-296F-60D0F0EEBD83}" dt="2022-02-17T21:35:46.646" v="4"/>
      <pc:docMkLst>
        <pc:docMk/>
      </pc:docMkLst>
      <pc:sldChg chg="modSp">
        <pc:chgData name="Kathleen Savage" userId="S::katiesavage@microsoft.com::e196d8e6-f7d3-4a7d-b526-c2af9dfd5cff" providerId="AD" clId="Web-{71E46DE9-D198-3DCB-296F-60D0F0EEBD83}" dt="2022-02-17T21:35:30.567" v="3" actId="20577"/>
        <pc:sldMkLst>
          <pc:docMk/>
          <pc:sldMk cId="0" sldId="256"/>
        </pc:sldMkLst>
        <pc:spChg chg="mod">
          <ac:chgData name="Kathleen Savage" userId="S::katiesavage@microsoft.com::e196d8e6-f7d3-4a7d-b526-c2af9dfd5cff" providerId="AD" clId="Web-{71E46DE9-D198-3DCB-296F-60D0F0EEBD83}" dt="2022-02-17T21:35:30.567" v="3" actId="20577"/>
          <ac:spMkLst>
            <pc:docMk/>
            <pc:sldMk cId="0" sldId="256"/>
            <ac:spMk id="2" creationId="{0ECE106D-CE69-4568-BF0D-CF90A97CCF97}"/>
          </ac:spMkLst>
        </pc:spChg>
      </pc:sldChg>
      <pc:sldChg chg="delCm">
        <pc:chgData name="Kathleen Savage" userId="S::katiesavage@microsoft.com::e196d8e6-f7d3-4a7d-b526-c2af9dfd5cff" providerId="AD" clId="Web-{71E46DE9-D198-3DCB-296F-60D0F0EEBD83}" dt="2022-02-17T21:35:46.646" v="4"/>
        <pc:sldMkLst>
          <pc:docMk/>
          <pc:sldMk cId="3254334205" sldId="311"/>
        </pc:sldMkLst>
      </pc:sldChg>
    </pc:docChg>
  </pc:docChgLst>
  <pc:docChgLst>
    <pc:chgData name="Kathleen Savage" userId="S::katiesavage@microsoft.com::e196d8e6-f7d3-4a7d-b526-c2af9dfd5cff" providerId="AD" clId="Web-{D63887EB-2A71-0301-2C60-0FC3A5BCED25}"/>
    <pc:docChg chg="addSld modSld">
      <pc:chgData name="Kathleen Savage" userId="S::katiesavage@microsoft.com::e196d8e6-f7d3-4a7d-b526-c2af9dfd5cff" providerId="AD" clId="Web-{D63887EB-2A71-0301-2C60-0FC3A5BCED25}" dt="2022-02-26T00:17:20.667" v="163" actId="14100"/>
      <pc:docMkLst>
        <pc:docMk/>
      </pc:docMkLst>
      <pc:sldChg chg="modCm">
        <pc:chgData name="Kathleen Savage" userId="S::katiesavage@microsoft.com::e196d8e6-f7d3-4a7d-b526-c2af9dfd5cff" providerId="AD" clId="Web-{D63887EB-2A71-0301-2C60-0FC3A5BCED25}" dt="2022-02-24T21:09:18.862" v="0"/>
        <pc:sldMkLst>
          <pc:docMk/>
          <pc:sldMk cId="0" sldId="260"/>
        </pc:sldMkLst>
      </pc:sldChg>
      <pc:sldChg chg="modCm">
        <pc:chgData name="Kathleen Savage" userId="S::katiesavage@microsoft.com::e196d8e6-f7d3-4a7d-b526-c2af9dfd5cff" providerId="AD" clId="Web-{D63887EB-2A71-0301-2C60-0FC3A5BCED25}" dt="2022-02-24T21:09:40.987" v="1"/>
        <pc:sldMkLst>
          <pc:docMk/>
          <pc:sldMk cId="1509808217" sldId="306"/>
        </pc:sldMkLst>
      </pc:sldChg>
      <pc:sldChg chg="modSp">
        <pc:chgData name="Kathleen Savage" userId="S::katiesavage@microsoft.com::e196d8e6-f7d3-4a7d-b526-c2af9dfd5cff" providerId="AD" clId="Web-{D63887EB-2A71-0301-2C60-0FC3A5BCED25}" dt="2022-02-25T23:36:20.401" v="23" actId="20577"/>
        <pc:sldMkLst>
          <pc:docMk/>
          <pc:sldMk cId="1838250065" sldId="309"/>
        </pc:sldMkLst>
        <pc:spChg chg="mod">
          <ac:chgData name="Kathleen Savage" userId="S::katiesavage@microsoft.com::e196d8e6-f7d3-4a7d-b526-c2af9dfd5cff" providerId="AD" clId="Web-{D63887EB-2A71-0301-2C60-0FC3A5BCED25}" dt="2022-02-25T23:36:20.401" v="23" actId="20577"/>
          <ac:spMkLst>
            <pc:docMk/>
            <pc:sldMk cId="1838250065" sldId="309"/>
            <ac:spMk id="242" creationId="{00000000-0000-0000-0000-000000000000}"/>
          </ac:spMkLst>
        </pc:spChg>
      </pc:sldChg>
      <pc:sldChg chg="addSp delSp modSp add replId">
        <pc:chgData name="Kathleen Savage" userId="S::katiesavage@microsoft.com::e196d8e6-f7d3-4a7d-b526-c2af9dfd5cff" providerId="AD" clId="Web-{D63887EB-2A71-0301-2C60-0FC3A5BCED25}" dt="2022-02-26T00:17:20.667" v="163" actId="14100"/>
        <pc:sldMkLst>
          <pc:docMk/>
          <pc:sldMk cId="2353128824" sldId="319"/>
        </pc:sldMkLst>
        <pc:spChg chg="add mod">
          <ac:chgData name="Kathleen Savage" userId="S::katiesavage@microsoft.com::e196d8e6-f7d3-4a7d-b526-c2af9dfd5cff" providerId="AD" clId="Web-{D63887EB-2A71-0301-2C60-0FC3A5BCED25}" dt="2022-02-26T00:17:06.354" v="159" actId="1076"/>
          <ac:spMkLst>
            <pc:docMk/>
            <pc:sldMk cId="2353128824" sldId="319"/>
            <ac:spMk id="7" creationId="{3DD68523-619F-4572-A177-2DCA6AA3948A}"/>
          </ac:spMkLst>
        </pc:spChg>
        <pc:spChg chg="add mod">
          <ac:chgData name="Kathleen Savage" userId="S::katiesavage@microsoft.com::e196d8e6-f7d3-4a7d-b526-c2af9dfd5cff" providerId="AD" clId="Web-{D63887EB-2A71-0301-2C60-0FC3A5BCED25}" dt="2022-02-26T00:17:12.761" v="161" actId="14100"/>
          <ac:spMkLst>
            <pc:docMk/>
            <pc:sldMk cId="2353128824" sldId="319"/>
            <ac:spMk id="9" creationId="{A72E3B4C-6B52-43EF-B3C9-4BFE65FAE5AE}"/>
          </ac:spMkLst>
        </pc:spChg>
        <pc:spChg chg="mod">
          <ac:chgData name="Kathleen Savage" userId="S::katiesavage@microsoft.com::e196d8e6-f7d3-4a7d-b526-c2af9dfd5cff" providerId="AD" clId="Web-{D63887EB-2A71-0301-2C60-0FC3A5BCED25}" dt="2022-02-25T23:36:39.308" v="25" actId="20577"/>
          <ac:spMkLst>
            <pc:docMk/>
            <pc:sldMk cId="2353128824" sldId="319"/>
            <ac:spMk id="237" creationId="{00000000-0000-0000-0000-000000000000}"/>
          </ac:spMkLst>
        </pc:spChg>
        <pc:spChg chg="mod">
          <ac:chgData name="Kathleen Savage" userId="S::katiesavage@microsoft.com::e196d8e6-f7d3-4a7d-b526-c2af9dfd5cff" providerId="AD" clId="Web-{D63887EB-2A71-0301-2C60-0FC3A5BCED25}" dt="2022-02-26T00:16:38.289" v="154"/>
          <ac:spMkLst>
            <pc:docMk/>
            <pc:sldMk cId="2353128824" sldId="319"/>
            <ac:spMk id="238" creationId="{00000000-0000-0000-0000-000000000000}"/>
          </ac:spMkLst>
        </pc:spChg>
        <pc:spChg chg="del mod">
          <ac:chgData name="Kathleen Savage" userId="S::katiesavage@microsoft.com::e196d8e6-f7d3-4a7d-b526-c2af9dfd5cff" providerId="AD" clId="Web-{D63887EB-2A71-0301-2C60-0FC3A5BCED25}" dt="2022-02-25T23:41:17.477" v="113"/>
          <ac:spMkLst>
            <pc:docMk/>
            <pc:sldMk cId="2353128824" sldId="319"/>
            <ac:spMk id="241" creationId="{00000000-0000-0000-0000-000000000000}"/>
          </ac:spMkLst>
        </pc:spChg>
        <pc:spChg chg="del">
          <ac:chgData name="Kathleen Savage" userId="S::katiesavage@microsoft.com::e196d8e6-f7d3-4a7d-b526-c2af9dfd5cff" providerId="AD" clId="Web-{D63887EB-2A71-0301-2C60-0FC3A5BCED25}" dt="2022-02-25T23:40:54.164" v="104"/>
          <ac:spMkLst>
            <pc:docMk/>
            <pc:sldMk cId="2353128824" sldId="319"/>
            <ac:spMk id="242" creationId="{00000000-0000-0000-0000-000000000000}"/>
          </ac:spMkLst>
        </pc:spChg>
        <pc:picChg chg="del">
          <ac:chgData name="Kathleen Savage" userId="S::katiesavage@microsoft.com::e196d8e6-f7d3-4a7d-b526-c2af9dfd5cff" providerId="AD" clId="Web-{D63887EB-2A71-0301-2C60-0FC3A5BCED25}" dt="2022-02-25T23:37:06.247" v="27"/>
          <ac:picMkLst>
            <pc:docMk/>
            <pc:sldMk cId="2353128824" sldId="319"/>
            <ac:picMk id="2" creationId="{2F8FC766-90D9-479B-AE30-5903EF220457}"/>
          </ac:picMkLst>
        </pc:picChg>
        <pc:picChg chg="add mod modCrop">
          <ac:chgData name="Kathleen Savage" userId="S::katiesavage@microsoft.com::e196d8e6-f7d3-4a7d-b526-c2af9dfd5cff" providerId="AD" clId="Web-{D63887EB-2A71-0301-2C60-0FC3A5BCED25}" dt="2022-02-25T23:42:33.782" v="128" actId="1076"/>
          <ac:picMkLst>
            <pc:docMk/>
            <pc:sldMk cId="2353128824" sldId="319"/>
            <ac:picMk id="3" creationId="{69203246-45D1-433F-8094-DCAD545DA6CD}"/>
          </ac:picMkLst>
        </pc:picChg>
        <pc:picChg chg="add mod modCrop">
          <ac:chgData name="Kathleen Savage" userId="S::katiesavage@microsoft.com::e196d8e6-f7d3-4a7d-b526-c2af9dfd5cff" providerId="AD" clId="Web-{D63887EB-2A71-0301-2C60-0FC3A5BCED25}" dt="2022-02-26T00:17:20.667" v="163" actId="14100"/>
          <ac:picMkLst>
            <pc:docMk/>
            <pc:sldMk cId="2353128824" sldId="319"/>
            <ac:picMk id="4" creationId="{6A5424C7-3EFD-4365-983E-FF45CC257C49}"/>
          </ac:picMkLst>
        </pc:picChg>
        <pc:cxnChg chg="del">
          <ac:chgData name="Kathleen Savage" userId="S::katiesavage@microsoft.com::e196d8e6-f7d3-4a7d-b526-c2af9dfd5cff" providerId="AD" clId="Web-{D63887EB-2A71-0301-2C60-0FC3A5BCED25}" dt="2022-02-25T23:40:55.726" v="105"/>
          <ac:cxnSpMkLst>
            <pc:docMk/>
            <pc:sldMk cId="2353128824" sldId="319"/>
            <ac:cxnSpMk id="240" creationId="{00000000-0000-0000-0000-000000000000}"/>
          </ac:cxnSpMkLst>
        </pc:cxnChg>
      </pc:sldChg>
    </pc:docChg>
  </pc:docChgLst>
  <pc:docChgLst>
    <pc:chgData name="Safia Abdalla" userId="S::safia@microsoft.com::cd0d7893-f0fc-428d-b08a-e70de45f1b26" providerId="AD" clId="Web-{BD6ECD9C-A2DD-19A1-F435-4EB6977319B5}"/>
    <pc:docChg chg="mod">
      <pc:chgData name="Safia Abdalla" userId="S::safia@microsoft.com::cd0d7893-f0fc-428d-b08a-e70de45f1b26" providerId="AD" clId="Web-{BD6ECD9C-A2DD-19A1-F435-4EB6977319B5}" dt="2022-02-18T00:08:01.157" v="1"/>
      <pc:docMkLst>
        <pc:docMk/>
      </pc:docMkLst>
      <pc:sldChg chg="addCm">
        <pc:chgData name="Safia Abdalla" userId="S::safia@microsoft.com::cd0d7893-f0fc-428d-b08a-e70de45f1b26" providerId="AD" clId="Web-{BD6ECD9C-A2DD-19A1-F435-4EB6977319B5}" dt="2022-02-18T00:08:01.157" v="1"/>
        <pc:sldMkLst>
          <pc:docMk/>
          <pc:sldMk cId="0" sldId="260"/>
        </pc:sldMkLst>
      </pc:sldChg>
    </pc:docChg>
  </pc:docChgLst>
  <pc:docChgLst>
    <pc:chgData name="Kathleen Savage" userId="S::katiesavage@microsoft.com::e196d8e6-f7d3-4a7d-b526-c2af9dfd5cff" providerId="AD" clId="Web-{F82A8DA7-93EC-35A7-8C0A-6073EA712888}"/>
    <pc:docChg chg="addSld delSld modSld sldOrd">
      <pc:chgData name="Kathleen Savage" userId="S::katiesavage@microsoft.com::e196d8e6-f7d3-4a7d-b526-c2af9dfd5cff" providerId="AD" clId="Web-{F82A8DA7-93EC-35A7-8C0A-6073EA712888}" dt="2022-02-11T21:06:41.429" v="23" actId="20577"/>
      <pc:docMkLst>
        <pc:docMk/>
      </pc:docMkLst>
      <pc:sldChg chg="modSp add del ord">
        <pc:chgData name="Kathleen Savage" userId="S::katiesavage@microsoft.com::e196d8e6-f7d3-4a7d-b526-c2af9dfd5cff" providerId="AD" clId="Web-{F82A8DA7-93EC-35A7-8C0A-6073EA712888}" dt="2022-02-11T21:06:41.429" v="23" actId="20577"/>
        <pc:sldMkLst>
          <pc:docMk/>
          <pc:sldMk cId="0" sldId="271"/>
        </pc:sldMkLst>
        <pc:spChg chg="mod">
          <ac:chgData name="Kathleen Savage" userId="S::katiesavage@microsoft.com::e196d8e6-f7d3-4a7d-b526-c2af9dfd5cff" providerId="AD" clId="Web-{F82A8DA7-93EC-35A7-8C0A-6073EA712888}" dt="2022-02-11T21:06:41.429" v="23" actId="20577"/>
          <ac:spMkLst>
            <pc:docMk/>
            <pc:sldMk cId="0" sldId="271"/>
            <ac:spMk id="401" creationId="{00000000-0000-0000-0000-000000000000}"/>
          </ac:spMkLst>
        </pc:spChg>
      </pc:sldChg>
      <pc:sldChg chg="addSp modSp">
        <pc:chgData name="Kathleen Savage" userId="S::katiesavage@microsoft.com::e196d8e6-f7d3-4a7d-b526-c2af9dfd5cff" providerId="AD" clId="Web-{F82A8DA7-93EC-35A7-8C0A-6073EA712888}" dt="2022-02-11T21:06:12.974" v="15" actId="1076"/>
        <pc:sldMkLst>
          <pc:docMk/>
          <pc:sldMk cId="2561929471" sldId="304"/>
        </pc:sldMkLst>
        <pc:spChg chg="mod">
          <ac:chgData name="Kathleen Savage" userId="S::katiesavage@microsoft.com::e196d8e6-f7d3-4a7d-b526-c2af9dfd5cff" providerId="AD" clId="Web-{F82A8DA7-93EC-35A7-8C0A-6073EA712888}" dt="2022-02-11T21:06:12.959" v="14" actId="1076"/>
          <ac:spMkLst>
            <pc:docMk/>
            <pc:sldMk cId="2561929471" sldId="304"/>
            <ac:spMk id="5" creationId="{20E627C6-E734-40D0-B692-BE30E569EE43}"/>
          </ac:spMkLst>
        </pc:spChg>
        <pc:spChg chg="add mod">
          <ac:chgData name="Kathleen Savage" userId="S::katiesavage@microsoft.com::e196d8e6-f7d3-4a7d-b526-c2af9dfd5cff" providerId="AD" clId="Web-{F82A8DA7-93EC-35A7-8C0A-6073EA712888}" dt="2022-02-11T21:06:06.114" v="13" actId="20577"/>
          <ac:spMkLst>
            <pc:docMk/>
            <pc:sldMk cId="2561929471" sldId="304"/>
            <ac:spMk id="10" creationId="{75E89830-B5F1-4EE1-A92A-2AA5556FA9F0}"/>
          </ac:spMkLst>
        </pc:spChg>
        <pc:picChg chg="mod">
          <ac:chgData name="Kathleen Savage" userId="S::katiesavage@microsoft.com::e196d8e6-f7d3-4a7d-b526-c2af9dfd5cff" providerId="AD" clId="Web-{F82A8DA7-93EC-35A7-8C0A-6073EA712888}" dt="2022-02-11T21:06:12.974" v="15" actId="1076"/>
          <ac:picMkLst>
            <pc:docMk/>
            <pc:sldMk cId="2561929471" sldId="304"/>
            <ac:picMk id="9" creationId="{7198A7DB-CAB3-49DE-B5B6-CF9ACB08493B}"/>
          </ac:picMkLst>
        </pc:picChg>
      </pc:sldChg>
    </pc:docChg>
  </pc:docChgLst>
</pc:chgInfo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EB03B1-0089-47A1-9D11-094C73081B5A}" authorId="{FCBDD7C2-7BAF-809D-2046-85FAD1A8CC8D}" created="2022-02-17T22:59:17.283">
    <pc:sldMkLst xmlns:pc="http://schemas.microsoft.com/office/powerpoint/2013/main/command">
      <pc:docMk/>
      <pc:sldMk cId="0" sldId="260"/>
    </pc:sldMkLst>
    <p188:replyLst>
      <p188:reply id="{FE59FF0D-C72D-4F92-A565-9416141DF996}" authorId="{65A2482F-F186-D55E-9143-D56B4ACECE96}" created="2022-02-24T21:09:18.862">
        <p188:txBody>
          <a:bodyPr/>
          <a:lstStyle/>
          <a:p>
            <a:r>
              <a:rPr lang="en-US"/>
              <a:t>I like the testing idea - I can add slides/presenter notes for this</a:t>
            </a:r>
          </a:p>
        </p188:txBody>
      </p188:reply>
    </p188:replyLst>
    <p188:txBody>
      <a:bodyPr/>
      <a:lstStyle/>
      <a:p>
        <a:r>
          <a:rPr lang="en-US"/>
          <a:t>Is the plan to use swagger-ui as a way to test all the CRUD actions? thoughts on Postman? Would it make sense to do a test of each of the action using postman or swagger-ui as soon as you add the action? (Create, Update, Delete, etc.)?</a:t>
        </a:r>
      </a:p>
    </p188:txBody>
  </p188:cm>
  <p188:cm id="{FA041EC0-6C4F-407F-9F05-28045C43E83D}" authorId="{A6078E91-61C9-94C8-0EDE-1D319A755405}" status="resolved" created="2022-02-18T00:08:01.15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0"/>
      <ac:picMk id="3" creationId="{9462D3DD-FEFF-4CC6-BACB-F25EA9783690}"/>
    </ac:deMkLst>
    <p188:txBody>
      <a:bodyPr/>
      <a:lstStyle/>
      <a:p>
        <a:r>
          <a:rPr lang="en-US"/>
          <a:t>I'd recommend that you instruct folks to install 6.2.3 here. It has some bug fixes to improve the experience with minimal APIs.</a:t>
        </a:r>
      </a:p>
    </p188:txBody>
  </p188:cm>
</p188:cmLst>
</file>

<file path=ppt/comments/modernComment_132_59FDD8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DC6691-AB57-4916-9D23-A798EFC69E65}" authorId="{FCBDD7C2-7BAF-809D-2046-85FAD1A8CC8D}" created="2022-02-17T21:58:55.885">
    <pc:sldMkLst xmlns:pc="http://schemas.microsoft.com/office/powerpoint/2013/main/command">
      <pc:docMk/>
      <pc:sldMk cId="1509808217" sldId="306"/>
    </pc:sldMkLst>
    <p188:replyLst>
      <p188:reply id="{2EB3310C-D596-40E7-8D52-9AA9A963184D}" authorId="{65A2482F-F186-D55E-9143-D56B4ACECE96}" created="2022-02-24T21:09:40.987">
        <p188:txBody>
          <a:bodyPr/>
          <a:lstStyle/>
          <a:p>
            <a:r>
              <a:rPr lang="en-US"/>
              <a:t>I'm not sure that's within scope here</a:t>
            </a:r>
          </a:p>
        </p188:txBody>
      </p188:reply>
      <p188:reply id="{E3ECC13A-9EEE-4E5D-B39E-44FE6580F4A7}" authorId="{FCBDD7C2-7BAF-809D-2046-85FAD1A8CC8D}" created="2022-02-25T18:38:45.811">
        <p188:txBody>
          <a:bodyPr/>
          <a:lstStyle/>
          <a:p>
            <a:r>
              <a:rPr lang="en-US"/>
              <a:t>Would disabling nullability for the project make sense then? In that case public string? Item would just become public string Item. </a:t>
            </a:r>
          </a:p>
        </p188:txBody>
      </p188:reply>
    </p188:replyLst>
    <p188:txBody>
      <a:bodyPr/>
      <a:lstStyle/>
      <a:p>
        <a:r>
          <a:rPr lang="en-US"/>
          <a:t>Are you planning to introduce the nullability concept? I see you have public String? Item -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6.0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ka.ms/dotnet-coding-pack-win" TargetMode="External"/><Relationship Id="rId4" Type="http://schemas.openxmlformats.org/officeDocument/2006/relationships/hyperlink" Target="https://aka.ms/dotnet-coding-pack-mac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6.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ka.ms/dotnet-coding-pack-win" TargetMode="External"/><Relationship Id="rId4" Type="http://schemas.openxmlformats.org/officeDocument/2006/relationships/hyperlink" Target="https://aka.ms/dotnet-coding-pack-mac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6.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ka.ms/dotnet-coding-pack-win" TargetMode="External"/><Relationship Id="rId5" Type="http://schemas.openxmlformats.org/officeDocument/2006/relationships/hyperlink" Target="https://aka.ms/dotnet-coding-pack-mac" TargetMode="External"/><Relationship Id="rId4" Type="http://schemas.openxmlformats.org/officeDocument/2006/relationships/hyperlink" Target="https://www.sqlite.org/index.htm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6.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ka.ms/dotnet-coding-pack-win" TargetMode="External"/><Relationship Id="rId4" Type="http://schemas.openxmlformats.org/officeDocument/2006/relationships/hyperlink" Target="https://aka.ms/dotnet-coding-pack-mac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89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750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.NET 6 SDK download: </a:t>
            </a:r>
            <a:r>
              <a:rPr lang="en-US">
                <a:hlinkClick r:id="rId3"/>
              </a:rPr>
              <a:t>https://dotnet.microsoft.com/en-us/download/dotnet/6.0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macOS: </a:t>
            </a:r>
            <a:r>
              <a:rPr lang="en-US">
                <a:hlinkClick r:id="rId4"/>
              </a:rPr>
              <a:t>https://aka.ms/dotnet-coding-pack-mac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Windows: </a:t>
            </a:r>
            <a:r>
              <a:rPr lang="en-US">
                <a:hlinkClick r:id="rId5"/>
              </a:rPr>
              <a:t>https://aka.ms/dotnet-coding-pack-win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70691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.NET 6 SDK download: </a:t>
            </a:r>
            <a:r>
              <a:rPr lang="en-US">
                <a:hlinkClick r:id="rId3"/>
              </a:rPr>
              <a:t>https://dotnet.microsoft.com/en-us/download/dotnet/6.0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macOS: </a:t>
            </a:r>
            <a:r>
              <a:rPr lang="en-US">
                <a:hlinkClick r:id="rId4"/>
              </a:rPr>
              <a:t>https://aka.ms/dotnet-coding-pack-mac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Windows: </a:t>
            </a:r>
            <a:r>
              <a:rPr lang="en-US">
                <a:hlinkClick r:id="rId5"/>
              </a:rPr>
              <a:t>https://aka.ms/dotnet-coding-pack-win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83130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31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44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735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62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069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354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6423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.NET 6 SDK download: </a:t>
            </a:r>
            <a:r>
              <a:rPr lang="en-US">
                <a:hlinkClick r:id="rId3"/>
              </a:rPr>
              <a:t>https://dotnet.microsoft.com/en-us/download/dotnet/6.0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SQLite: </a:t>
            </a:r>
            <a:r>
              <a:rPr lang="en-US">
                <a:hlinkClick r:id="rId4"/>
              </a:rPr>
              <a:t>https://www.sqlite.org/index.html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macOS: </a:t>
            </a:r>
            <a:r>
              <a:rPr lang="en-US">
                <a:hlinkClick r:id="rId5"/>
              </a:rPr>
              <a:t>https://aka.ms/dotnet-coding-pack-mac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Windows: </a:t>
            </a:r>
            <a:r>
              <a:rPr lang="en-US">
                <a:hlinkClick r:id="rId6"/>
              </a:rPr>
              <a:t>https://aka.ms/dotnet-coding-pack-win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3447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.NET 6 SDK download: </a:t>
            </a:r>
            <a:r>
              <a:rPr lang="en-US">
                <a:hlinkClick r:id="rId3"/>
              </a:rPr>
              <a:t>https://dotnet.microsoft.com/en-us/download/dotnet/6.0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macOS: </a:t>
            </a:r>
            <a:r>
              <a:rPr lang="en-US">
                <a:hlinkClick r:id="rId4"/>
              </a:rPr>
              <a:t>https://aka.ms/dotnet-coding-pack-mac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Windows: </a:t>
            </a:r>
            <a:r>
              <a:rPr lang="en-US">
                <a:hlinkClick r:id="rId5"/>
              </a:rPr>
              <a:t>https://aka.ms/dotnet-coding-pack-win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1583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669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orkshop-librar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ocalhost:5001/todo" TargetMode="Externa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59FDD85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6.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dotnet-coding-pack-win" TargetMode="External"/><Relationship Id="rId5" Type="http://schemas.openxmlformats.org/officeDocument/2006/relationships/hyperlink" Target="https://aka.ms/dotnet-coding-pack-mac" TargetMode="External"/><Relationship Id="rId4" Type="http://schemas.openxmlformats.org/officeDocument/2006/relationships/hyperlink" Target="https://www.sqlite.org/index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Presented by: </a:t>
            </a:r>
            <a:endParaRPr lang="en-US"/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</a:t>
            </a:r>
            <a:endParaRPr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</a:t>
            </a:r>
            <a:endParaRPr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40;p30">
            <a:extLst>
              <a:ext uri="{FF2B5EF4-FFF2-40B4-BE49-F238E27FC236}">
                <a16:creationId xmlns:a16="http://schemas.microsoft.com/office/drawing/2014/main" id="{0ECE106D-CE69-4568-BF0D-CF90A97CCF97}"/>
              </a:ext>
            </a:extLst>
          </p:cNvPr>
          <p:cNvSpPr txBox="1">
            <a:spLocks/>
          </p:cNvSpPr>
          <p:nvPr/>
        </p:nvSpPr>
        <p:spPr>
          <a:xfrm>
            <a:off x="-318933" y="4956"/>
            <a:ext cx="3372898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>
                <a:hlinkClick r:id="rId3"/>
              </a:rPr>
              <a:t>https://github.com/microsoft/workshop-library/</a:t>
            </a:r>
            <a:r>
              <a:rPr lang="en"/>
              <a:t> 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ctrTitle"/>
          </p:nvPr>
        </p:nvSpPr>
        <p:spPr>
          <a:xfrm>
            <a:off x="1964851" y="20536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Create and run your Todo API</a:t>
            </a:r>
            <a:endParaRPr lang="en-US" sz="2800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 idx="2"/>
          </p:nvPr>
        </p:nvSpPr>
        <p:spPr>
          <a:xfrm>
            <a:off x="1261788" y="995802"/>
            <a:ext cx="3896845" cy="736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1800"/>
              <a:t>Create your API using the .NET CLI</a:t>
            </a:r>
            <a:endParaRPr lang="en-US" sz="1800"/>
          </a:p>
        </p:txBody>
      </p:sp>
      <p:sp>
        <p:nvSpPr>
          <p:cNvPr id="264" name="Google Shape;264;p39"/>
          <p:cNvSpPr txBox="1">
            <a:spLocks noGrp="1"/>
          </p:cNvSpPr>
          <p:nvPr>
            <p:ph type="subTitle" idx="1"/>
          </p:nvPr>
        </p:nvSpPr>
        <p:spPr>
          <a:xfrm flipH="1">
            <a:off x="1370814" y="1546623"/>
            <a:ext cx="1734754" cy="281595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>
                <a:solidFill>
                  <a:schemeClr val="bg1"/>
                </a:solidFill>
              </a:rPr>
              <a:t>dotnet new web -o </a:t>
            </a:r>
            <a:r>
              <a:rPr lang="en" err="1">
                <a:solidFill>
                  <a:schemeClr val="bg1"/>
                </a:solidFill>
              </a:rPr>
              <a:t>TodoApi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0802D54-F121-4CC1-8AE6-05ABB5D24A9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 flipH="1">
            <a:off x="2288579" y="2742078"/>
            <a:ext cx="6426584" cy="594996"/>
          </a:xfrm>
        </p:spPr>
        <p:txBody>
          <a:bodyPr/>
          <a:lstStyle/>
          <a:p>
            <a:r>
              <a:rPr lang="en-US" sz="1400"/>
              <a:t>Now, that you have created your minimal API you can run it. </a:t>
            </a:r>
            <a:endParaRPr lang="en-US"/>
          </a:p>
          <a:p>
            <a:r>
              <a:rPr lang="en-US" sz="1400"/>
              <a:t>Navigate to the </a:t>
            </a:r>
            <a:r>
              <a:rPr lang="en-US" sz="1400">
                <a:solidFill>
                  <a:srgbClr val="FFFFFF"/>
                </a:solidFill>
                <a:highlight>
                  <a:srgbClr val="C0C0C0"/>
                </a:highlight>
              </a:rPr>
              <a:t> </a:t>
            </a:r>
            <a:r>
              <a:rPr lang="en-US" sz="140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</a:rPr>
              <a:t>TodoApi</a:t>
            </a:r>
            <a:r>
              <a:rPr lang="en-US" sz="1400">
                <a:solidFill>
                  <a:schemeClr val="bg1"/>
                </a:solidFill>
                <a:highlight>
                  <a:srgbClr val="C0C0C0"/>
                </a:highlight>
                <a:latin typeface="Consolas"/>
              </a:rPr>
              <a:t> </a:t>
            </a:r>
            <a:r>
              <a:rPr lang="en-US" sz="1400">
                <a:solidFill>
                  <a:schemeClr val="bg1"/>
                </a:solidFill>
              </a:rPr>
              <a:t> </a:t>
            </a:r>
            <a:r>
              <a:rPr lang="en-US" sz="1400"/>
              <a:t>folder and type the command below</a:t>
            </a:r>
          </a:p>
        </p:txBody>
      </p:sp>
      <p:sp>
        <p:nvSpPr>
          <p:cNvPr id="10" name="Google Shape;260;p39">
            <a:extLst>
              <a:ext uri="{FF2B5EF4-FFF2-40B4-BE49-F238E27FC236}">
                <a16:creationId xmlns:a16="http://schemas.microsoft.com/office/drawing/2014/main" id="{FCC8E001-C84E-4C01-B1C4-219515338402}"/>
              </a:ext>
            </a:extLst>
          </p:cNvPr>
          <p:cNvSpPr txBox="1">
            <a:spLocks/>
          </p:cNvSpPr>
          <p:nvPr/>
        </p:nvSpPr>
        <p:spPr>
          <a:xfrm>
            <a:off x="2317526" y="2208242"/>
            <a:ext cx="2541837" cy="73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1800"/>
              <a:t>Run your minimal API</a:t>
            </a:r>
            <a:endParaRPr lang="en-US"/>
          </a:p>
        </p:txBody>
      </p:sp>
      <p:sp>
        <p:nvSpPr>
          <p:cNvPr id="12" name="Google Shape;264;p39">
            <a:extLst>
              <a:ext uri="{FF2B5EF4-FFF2-40B4-BE49-F238E27FC236}">
                <a16:creationId xmlns:a16="http://schemas.microsoft.com/office/drawing/2014/main" id="{4445E706-B53D-4644-9D43-1488B410E8ED}"/>
              </a:ext>
            </a:extLst>
          </p:cNvPr>
          <p:cNvSpPr txBox="1">
            <a:spLocks/>
          </p:cNvSpPr>
          <p:nvPr/>
        </p:nvSpPr>
        <p:spPr>
          <a:xfrm flipH="1">
            <a:off x="2564819" y="3339782"/>
            <a:ext cx="1301520" cy="281595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err="1">
                <a:solidFill>
                  <a:schemeClr val="bg1"/>
                </a:solidFill>
              </a:rPr>
              <a:t>TodoApi</a:t>
            </a:r>
            <a:r>
              <a:rPr lang="en">
                <a:solidFill>
                  <a:schemeClr val="bg1"/>
                </a:solidFill>
              </a:rPr>
              <a:t>&gt; dotnet run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Google Shape;260;p39">
            <a:extLst>
              <a:ext uri="{FF2B5EF4-FFF2-40B4-BE49-F238E27FC236}">
                <a16:creationId xmlns:a16="http://schemas.microsoft.com/office/drawing/2014/main" id="{80E38E38-CFB4-4420-A860-588868F43284}"/>
              </a:ext>
            </a:extLst>
          </p:cNvPr>
          <p:cNvSpPr txBox="1">
            <a:spLocks/>
          </p:cNvSpPr>
          <p:nvPr/>
        </p:nvSpPr>
        <p:spPr>
          <a:xfrm>
            <a:off x="3589574" y="3766040"/>
            <a:ext cx="2541837" cy="73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1800"/>
              <a:t>See your API in action</a:t>
            </a:r>
            <a:endParaRPr lang="en-US"/>
          </a:p>
        </p:txBody>
      </p:sp>
      <p:sp>
        <p:nvSpPr>
          <p:cNvPr id="13" name="Subtitle 8">
            <a:extLst>
              <a:ext uri="{FF2B5EF4-FFF2-40B4-BE49-F238E27FC236}">
                <a16:creationId xmlns:a16="http://schemas.microsoft.com/office/drawing/2014/main" id="{D1D1BD24-2DD2-4488-8BE2-F9805FCD67B2}"/>
              </a:ext>
            </a:extLst>
          </p:cNvPr>
          <p:cNvSpPr txBox="1">
            <a:spLocks/>
          </p:cNvSpPr>
          <p:nvPr/>
        </p:nvSpPr>
        <p:spPr>
          <a:xfrm flipH="1">
            <a:off x="3021697" y="4258705"/>
            <a:ext cx="6233012" cy="59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en-US" sz="1400"/>
              <a:t>Navigate to </a:t>
            </a:r>
            <a:r>
              <a:rPr lang="en-US" sz="1400">
                <a:hlinkClick r:id="rId3"/>
              </a:rPr>
              <a:t>http://localhost:5000</a:t>
            </a:r>
            <a:r>
              <a:rPr lang="en-US" sz="1400"/>
              <a:t> in a browser and see the text Hello World!</a:t>
            </a:r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E8B430F-A856-4459-95BF-83B835BAA9AD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78369" y="1083471"/>
            <a:ext cx="1081588" cy="754500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17" name="Title 15">
            <a:extLst>
              <a:ext uri="{FF2B5EF4-FFF2-40B4-BE49-F238E27FC236}">
                <a16:creationId xmlns:a16="http://schemas.microsoft.com/office/drawing/2014/main" id="{4ED841A1-7E35-4312-B85A-E8075DC8F114}"/>
              </a:ext>
            </a:extLst>
          </p:cNvPr>
          <p:cNvSpPr txBox="1">
            <a:spLocks/>
          </p:cNvSpPr>
          <p:nvPr/>
        </p:nvSpPr>
        <p:spPr>
          <a:xfrm>
            <a:off x="1261762" y="2249822"/>
            <a:ext cx="1155329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02</a:t>
            </a:r>
          </a:p>
        </p:txBody>
      </p:sp>
      <p:sp>
        <p:nvSpPr>
          <p:cNvPr id="38" name="Title 15">
            <a:extLst>
              <a:ext uri="{FF2B5EF4-FFF2-40B4-BE49-F238E27FC236}">
                <a16:creationId xmlns:a16="http://schemas.microsoft.com/office/drawing/2014/main" id="{2C17FEEB-D170-46A6-BB72-B2ADE2768DD0}"/>
              </a:ext>
            </a:extLst>
          </p:cNvPr>
          <p:cNvSpPr txBox="1">
            <a:spLocks/>
          </p:cNvSpPr>
          <p:nvPr/>
        </p:nvSpPr>
        <p:spPr>
          <a:xfrm>
            <a:off x="2413978" y="3936670"/>
            <a:ext cx="1173765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Add a new route</a:t>
            </a:r>
            <a:endParaRPr lang="en-US"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192935" y="2735803"/>
            <a:ext cx="4182793" cy="101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l"/>
            <a:r>
              <a:rPr lang="en" sz="1400"/>
              <a:t>Open your </a:t>
            </a:r>
            <a:r>
              <a:rPr lang="en" sz="1400" b="1" err="1">
                <a:solidFill>
                  <a:schemeClr val="tx2"/>
                </a:solidFill>
                <a:latin typeface="Consolas"/>
              </a:rPr>
              <a:t>TodoApi</a:t>
            </a:r>
            <a:r>
              <a:rPr lang="en" sz="1400">
                <a:solidFill>
                  <a:schemeClr val="bg1"/>
                </a:solidFill>
              </a:rPr>
              <a:t> </a:t>
            </a:r>
            <a:r>
              <a:rPr lang="en" sz="1400"/>
              <a:t>app in an editor of your choice and open the </a:t>
            </a:r>
            <a:r>
              <a:rPr lang="en" sz="1400" b="1" err="1">
                <a:solidFill>
                  <a:schemeClr val="tx2"/>
                </a:solidFill>
                <a:latin typeface="Consolas"/>
              </a:rPr>
              <a:t>Program.cs</a:t>
            </a:r>
            <a:r>
              <a:rPr lang="en" sz="1400"/>
              <a:t> file.</a:t>
            </a:r>
            <a:endParaRPr lang="en-US" sz="1400"/>
          </a:p>
          <a:p>
            <a:pPr indent="0" algn="l"/>
            <a:r>
              <a:rPr lang="en" sz="1400"/>
              <a:t>Your </a:t>
            </a:r>
            <a:r>
              <a:rPr lang="en" sz="1400" b="1" err="1">
                <a:solidFill>
                  <a:schemeClr val="tx2"/>
                </a:solidFill>
                <a:latin typeface="Consolas"/>
              </a:rPr>
              <a:t>Program.cs</a:t>
            </a:r>
            <a:r>
              <a:rPr lang="en" sz="1400"/>
              <a:t> looks like the code above.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6592986-EF31-400D-8720-1C294F586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6" t="31783" r="10935" b="19619"/>
          <a:stretch/>
        </p:blipFill>
        <p:spPr>
          <a:xfrm>
            <a:off x="213852" y="1317066"/>
            <a:ext cx="4235310" cy="137906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Google Shape;230;p37">
            <a:extLst>
              <a:ext uri="{FF2B5EF4-FFF2-40B4-BE49-F238E27FC236}">
                <a16:creationId xmlns:a16="http://schemas.microsoft.com/office/drawing/2014/main" id="{2ED87A5A-3A7B-43C0-BEF8-81B3EF698F6A}"/>
              </a:ext>
            </a:extLst>
          </p:cNvPr>
          <p:cNvSpPr txBox="1">
            <a:spLocks/>
          </p:cNvSpPr>
          <p:nvPr/>
        </p:nvSpPr>
        <p:spPr>
          <a:xfrm>
            <a:off x="4576279" y="2694631"/>
            <a:ext cx="4514631" cy="101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algn="l"/>
            <a:r>
              <a:rPr lang="en-US" sz="1400"/>
              <a:t>In </a:t>
            </a:r>
            <a:r>
              <a:rPr lang="en-US" sz="1400" b="1" err="1">
                <a:solidFill>
                  <a:schemeClr val="tx2"/>
                </a:solidFill>
                <a:latin typeface="Consolas"/>
              </a:rPr>
              <a:t>Program.cs</a:t>
            </a:r>
            <a:r>
              <a:rPr lang="en-US" sz="1400"/>
              <a:t>, create new </a:t>
            </a:r>
            <a:r>
              <a:rPr lang="en-US" sz="1400" err="1"/>
              <a:t>todo</a:t>
            </a:r>
            <a:r>
              <a:rPr lang="en-US" sz="1400"/>
              <a:t> route to our </a:t>
            </a:r>
            <a:r>
              <a:rPr lang="en-US" sz="1400" err="1"/>
              <a:t>api</a:t>
            </a:r>
            <a:r>
              <a:rPr lang="en-US" sz="1400"/>
              <a:t> that returns a list items. Add a new </a:t>
            </a:r>
            <a:r>
              <a:rPr lang="en-US" sz="1400" b="1" err="1">
                <a:solidFill>
                  <a:schemeClr val="tx2"/>
                </a:solidFill>
                <a:latin typeface="Consolas"/>
              </a:rPr>
              <a:t>MapGet</a:t>
            </a:r>
            <a:r>
              <a:rPr lang="en-US" sz="1400"/>
              <a:t> after </a:t>
            </a:r>
            <a:r>
              <a:rPr lang="en-US" sz="1400" b="1" err="1">
                <a:solidFill>
                  <a:schemeClr val="tx2"/>
                </a:solidFill>
                <a:latin typeface="Consolas"/>
              </a:rPr>
              <a:t>app.MapGet</a:t>
            </a:r>
            <a:r>
              <a:rPr lang="en-US" sz="1400" b="1">
                <a:solidFill>
                  <a:schemeClr val="tx2"/>
                </a:solidFill>
                <a:latin typeface="Consolas"/>
              </a:rPr>
              <a:t>("/", () =&gt; "Hello World!");</a:t>
            </a:r>
          </a:p>
          <a:p>
            <a:pPr marL="0" indent="0" algn="l"/>
            <a:endParaRPr lang="en-US" sz="1400"/>
          </a:p>
          <a:p>
            <a:pPr marL="0" indent="0"/>
            <a:endParaRPr lang="en-US"/>
          </a:p>
        </p:txBody>
      </p:sp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5CA3DA-CA81-4DAA-8824-DBAA58656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37" t="46032" r="7345" b="28175"/>
          <a:stretch/>
        </p:blipFill>
        <p:spPr>
          <a:xfrm>
            <a:off x="4748980" y="1841911"/>
            <a:ext cx="4169264" cy="32109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DBD16-A302-4ACF-90A3-8E7D490C06DB}"/>
              </a:ext>
            </a:extLst>
          </p:cNvPr>
          <p:cNvSpPr txBox="1"/>
          <p:nvPr/>
        </p:nvSpPr>
        <p:spPr>
          <a:xfrm>
            <a:off x="1347634" y="4527754"/>
            <a:ext cx="70939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Roboto Condensed Light"/>
              </a:rPr>
              <a:t>Navigate to </a:t>
            </a:r>
            <a:r>
              <a:rPr lang="en-US" sz="1800">
                <a:solidFill>
                  <a:schemeClr val="tx2"/>
                </a:solidFill>
                <a:latin typeface="Roboto Condensed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https://localhost:5001/todo</a:t>
            </a:r>
            <a:r>
              <a:rPr lang="en-US" sz="1800">
                <a:solidFill>
                  <a:schemeClr val="tx2"/>
                </a:solidFill>
                <a:latin typeface="Roboto Condensed Light"/>
              </a:rPr>
              <a:t> to see this newly created list item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3C9EA5-66A0-48A9-AF9B-018A9979F999}"/>
              </a:ext>
            </a:extLst>
          </p:cNvPr>
          <p:cNvSpPr/>
          <p:nvPr/>
        </p:nvSpPr>
        <p:spPr>
          <a:xfrm>
            <a:off x="492486" y="4527865"/>
            <a:ext cx="820379" cy="30418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422690" y="-637106"/>
            <a:ext cx="4309403" cy="1655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Bonus: Configure </a:t>
            </a:r>
            <a:r>
              <a:rPr lang="en" err="1"/>
              <a:t>OpenAPI</a:t>
            </a:r>
            <a:r>
              <a:rPr lang="en"/>
              <a:t> and Swagger UI</a:t>
            </a:r>
            <a:endParaRPr lang="en-US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896012" y="1505498"/>
            <a:ext cx="4224900" cy="54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Install the Microsoft </a:t>
            </a:r>
            <a:r>
              <a:rPr lang="en" sz="1200" err="1"/>
              <a:t>OpenAPI</a:t>
            </a:r>
            <a:r>
              <a:rPr lang="en" sz="1200"/>
              <a:t> and Swagger packages.</a:t>
            </a:r>
            <a:endParaRPr lang="en-US" sz="1200"/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8E64EB-7737-4FBF-91EC-F1E95DE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834" y="2680848"/>
            <a:ext cx="5061549" cy="2261897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DF4336-AAAE-4594-BD15-D753719EEE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97" t="45099" r="10000" b="32995"/>
          <a:stretch/>
        </p:blipFill>
        <p:spPr>
          <a:xfrm>
            <a:off x="1289715" y="1908305"/>
            <a:ext cx="6027033" cy="46999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422690" y="-637106"/>
            <a:ext cx="4309403" cy="1655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Configure </a:t>
            </a:r>
            <a:r>
              <a:rPr lang="en" err="1"/>
              <a:t>OpenAPI</a:t>
            </a:r>
            <a:r>
              <a:rPr lang="en"/>
              <a:t> and Swagger UI</a:t>
            </a:r>
            <a:endParaRPr lang="en-US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658786" y="1052611"/>
            <a:ext cx="8624370" cy="54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400" b="1"/>
              <a:t>Snippet 1</a:t>
            </a:r>
            <a:r>
              <a:rPr lang="en" sz="1400"/>
              <a:t>: Under 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var builder = 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WebApplication.CreateBuilder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(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args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);</a:t>
            </a:r>
            <a:r>
              <a:rPr lang="en" sz="1400"/>
              <a:t> , add the following lines of code.</a:t>
            </a:r>
            <a:endParaRPr lang="en-US" sz="14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F1BCDF3-DF86-4E8E-BA08-5EC569327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6" t="29627" r="7050" b="21941"/>
          <a:stretch/>
        </p:blipFill>
        <p:spPr>
          <a:xfrm>
            <a:off x="1076145" y="1428344"/>
            <a:ext cx="7165098" cy="124037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Google Shape;188;p34">
            <a:extLst>
              <a:ext uri="{FF2B5EF4-FFF2-40B4-BE49-F238E27FC236}">
                <a16:creationId xmlns:a16="http://schemas.microsoft.com/office/drawing/2014/main" id="{20E627C6-E734-40D0-B692-BE30E569EE43}"/>
              </a:ext>
            </a:extLst>
          </p:cNvPr>
          <p:cNvSpPr txBox="1">
            <a:spLocks/>
          </p:cNvSpPr>
          <p:nvPr/>
        </p:nvSpPr>
        <p:spPr>
          <a:xfrm>
            <a:off x="660223" y="3132562"/>
            <a:ext cx="8031304" cy="54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400" b="1"/>
              <a:t>Snippet 2</a:t>
            </a:r>
            <a:r>
              <a:rPr lang="en" sz="1400"/>
              <a:t>: Above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app.MapGet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("/", () =&gt; "Hello World!");</a:t>
            </a:r>
            <a:r>
              <a:rPr lang="en" sz="1400"/>
              <a:t>, add following lines of code:</a:t>
            </a:r>
            <a:endParaRPr lang="en-US" sz="1400"/>
          </a:p>
        </p:txBody>
      </p:sp>
      <p:sp>
        <p:nvSpPr>
          <p:cNvPr id="8" name="Google Shape;188;p34">
            <a:extLst>
              <a:ext uri="{FF2B5EF4-FFF2-40B4-BE49-F238E27FC236}">
                <a16:creationId xmlns:a16="http://schemas.microsoft.com/office/drawing/2014/main" id="{C1DBCE6D-323E-44B3-A095-E8DDA56479A7}"/>
              </a:ext>
            </a:extLst>
          </p:cNvPr>
          <p:cNvSpPr txBox="1">
            <a:spLocks/>
          </p:cNvSpPr>
          <p:nvPr/>
        </p:nvSpPr>
        <p:spPr>
          <a:xfrm>
            <a:off x="897450" y="2671502"/>
            <a:ext cx="6327588" cy="54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sz="1200"/>
              <a:t>The </a:t>
            </a:r>
            <a:r>
              <a:rPr lang="en" sz="1200" err="1">
                <a:latin typeface="Consolas"/>
              </a:rPr>
              <a:t>AddSwaggerGen</a:t>
            </a:r>
            <a:r>
              <a:rPr lang="en" sz="1200"/>
              <a:t> method adds information such as title, description, and version to your API.</a:t>
            </a:r>
            <a:endParaRPr lang="en-US"/>
          </a:p>
        </p:txBody>
      </p:sp>
      <p:pic>
        <p:nvPicPr>
          <p:cNvPr id="9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98A7DB-CAB3-49DE-B5B6-CF9ACB084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5" t="36000" r="10311" b="23984"/>
          <a:stretch/>
        </p:blipFill>
        <p:spPr>
          <a:xfrm>
            <a:off x="1076145" y="3550953"/>
            <a:ext cx="5300041" cy="105724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Google Shape;188;p34">
            <a:extLst>
              <a:ext uri="{FF2B5EF4-FFF2-40B4-BE49-F238E27FC236}">
                <a16:creationId xmlns:a16="http://schemas.microsoft.com/office/drawing/2014/main" id="{75E89830-B5F1-4EE1-A92A-2AA5556FA9F0}"/>
              </a:ext>
            </a:extLst>
          </p:cNvPr>
          <p:cNvSpPr txBox="1">
            <a:spLocks/>
          </p:cNvSpPr>
          <p:nvPr/>
        </p:nvSpPr>
        <p:spPr>
          <a:xfrm>
            <a:off x="660222" y="4754884"/>
            <a:ext cx="8031304" cy="54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400"/>
              <a:t>Go back to your browser where your app is and navigate to this URL: 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https://localhost:5001/swagger</a:t>
            </a:r>
          </a:p>
        </p:txBody>
      </p:sp>
    </p:spTree>
    <p:extLst>
      <p:ext uri="{BB962C8B-B14F-4D97-AF65-F5344CB8AC3E}">
        <p14:creationId xmlns:p14="http://schemas.microsoft.com/office/powerpoint/2010/main" val="256192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Build a Todo API!</a:t>
            </a: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03" name="Google Shape;403;p4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4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Before, you built simple API where you hard coded the results to HTTP method. </a:t>
            </a:r>
            <a:endParaRPr lang="en-US" sz="1200"/>
          </a:p>
          <a:p>
            <a:pPr marL="0" indent="0"/>
            <a:r>
              <a:rPr lang="en" sz="1200"/>
              <a:t>Now, we are going to step it up a notch and create something </a:t>
            </a:r>
            <a:r>
              <a:rPr lang="en" sz="1200" b="1"/>
              <a:t>dynamic</a:t>
            </a:r>
            <a:r>
              <a:rPr lang="en" sz="1200"/>
              <a:t>. Instead of returning a static item that is hardcoded to our route, we are going to be creating to-do list we can update, create new items, mark an item as complete and delete an item.</a:t>
            </a:r>
            <a:endParaRPr 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Create Read Update Delete</a:t>
            </a:r>
            <a:br>
              <a:rPr lang="en"/>
            </a:br>
            <a:r>
              <a:rPr lang="en" sz="1100" b="0">
                <a:solidFill>
                  <a:schemeClr val="lt2"/>
                </a:solidFill>
                <a:latin typeface="Roboto Condensed Light"/>
                <a:ea typeface="Roboto Condensed Light"/>
                <a:sym typeface="Roboto Condensed Light"/>
              </a:rPr>
              <a:t>Our </a:t>
            </a:r>
            <a:r>
              <a:rPr lang="en" sz="1100" b="0" err="1">
                <a:solidFill>
                  <a:schemeClr val="lt2"/>
                </a:solidFill>
                <a:latin typeface="Roboto Condensed Light"/>
                <a:ea typeface="Roboto Condensed Light"/>
                <a:sym typeface="Roboto Condensed Light"/>
              </a:rPr>
              <a:t>todo</a:t>
            </a:r>
            <a:r>
              <a:rPr lang="en" sz="1100" b="0">
                <a:solidFill>
                  <a:schemeClr val="lt2"/>
                </a:solidFill>
                <a:latin typeface="Roboto Condensed Light"/>
                <a:ea typeface="Roboto Condensed Light"/>
                <a:sym typeface="Roboto Condensed Light"/>
              </a:rPr>
              <a:t> API is going to...</a:t>
            </a:r>
            <a:endParaRPr lang="en-US" sz="1100" b="0">
              <a:solidFill>
                <a:schemeClr val="lt2"/>
              </a:solidFill>
              <a:latin typeface="Roboto Condensed Light"/>
              <a:ea typeface="Roboto Condensed Light"/>
            </a:endParaRPr>
          </a:p>
        </p:txBody>
      </p:sp>
      <p:sp>
        <p:nvSpPr>
          <p:cNvPr id="326" name="Google Shape;326;p42"/>
          <p:cNvSpPr txBox="1">
            <a:spLocks noGrp="1"/>
          </p:cNvSpPr>
          <p:nvPr>
            <p:ph type="ctrTitle" idx="2"/>
          </p:nvPr>
        </p:nvSpPr>
        <p:spPr>
          <a:xfrm>
            <a:off x="1109720" y="2811233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Create a new item</a:t>
            </a:r>
          </a:p>
        </p:txBody>
      </p:sp>
      <p:sp>
        <p:nvSpPr>
          <p:cNvPr id="328" name="Google Shape;328;p42"/>
          <p:cNvSpPr txBox="1">
            <a:spLocks noGrp="1"/>
          </p:cNvSpPr>
          <p:nvPr>
            <p:ph type="ctrTitle" idx="3"/>
          </p:nvPr>
        </p:nvSpPr>
        <p:spPr>
          <a:xfrm>
            <a:off x="2796410" y="296793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Return a specific item on a list</a:t>
            </a:r>
            <a:endParaRPr/>
          </a:p>
        </p:txBody>
      </p:sp>
      <p:sp>
        <p:nvSpPr>
          <p:cNvPr id="330" name="Google Shape;330;p42"/>
          <p:cNvSpPr txBox="1">
            <a:spLocks noGrp="1"/>
          </p:cNvSpPr>
          <p:nvPr>
            <p:ph type="ctrTitle" idx="5"/>
          </p:nvPr>
        </p:nvSpPr>
        <p:spPr>
          <a:xfrm>
            <a:off x="4409359" y="296793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Update an existing item</a:t>
            </a:r>
            <a:endParaRPr lang="en-US"/>
          </a:p>
        </p:txBody>
      </p:sp>
      <p:sp>
        <p:nvSpPr>
          <p:cNvPr id="332" name="Google Shape;332;p42"/>
          <p:cNvSpPr txBox="1">
            <a:spLocks noGrp="1"/>
          </p:cNvSpPr>
          <p:nvPr>
            <p:ph type="ctrTitle" idx="7"/>
          </p:nvPr>
        </p:nvSpPr>
        <p:spPr>
          <a:xfrm>
            <a:off x="6020770" y="290462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Delete an item</a:t>
            </a:r>
            <a:endParaRPr/>
          </a:p>
        </p:txBody>
      </p:sp>
      <p:cxnSp>
        <p:nvCxnSpPr>
          <p:cNvPr id="338" name="Google Shape;338;p42"/>
          <p:cNvCxnSpPr/>
          <p:nvPr/>
        </p:nvCxnSpPr>
        <p:spPr>
          <a:xfrm flipH="1" flipV="1">
            <a:off x="1028875" y="2699806"/>
            <a:ext cx="7122842" cy="184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Plus Sign 1">
            <a:extLst>
              <a:ext uri="{FF2B5EF4-FFF2-40B4-BE49-F238E27FC236}">
                <a16:creationId xmlns:a16="http://schemas.microsoft.com/office/drawing/2014/main" id="{DD367854-9715-40D6-B1A6-D40E1B6BB3F5}"/>
              </a:ext>
            </a:extLst>
          </p:cNvPr>
          <p:cNvSpPr/>
          <p:nvPr/>
        </p:nvSpPr>
        <p:spPr>
          <a:xfrm>
            <a:off x="1506179" y="1616792"/>
            <a:ext cx="912556" cy="91255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U-Turn 2">
            <a:extLst>
              <a:ext uri="{FF2B5EF4-FFF2-40B4-BE49-F238E27FC236}">
                <a16:creationId xmlns:a16="http://schemas.microsoft.com/office/drawing/2014/main" id="{7603FF8C-8849-4494-9399-04CFB2A211F8}"/>
              </a:ext>
            </a:extLst>
          </p:cNvPr>
          <p:cNvSpPr/>
          <p:nvPr/>
        </p:nvSpPr>
        <p:spPr>
          <a:xfrm rot="5400000">
            <a:off x="3206740" y="1773345"/>
            <a:ext cx="755855" cy="7558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Minus Sign 3">
            <a:extLst>
              <a:ext uri="{FF2B5EF4-FFF2-40B4-BE49-F238E27FC236}">
                <a16:creationId xmlns:a16="http://schemas.microsoft.com/office/drawing/2014/main" id="{F285DE4B-4D2E-4FC0-A6B7-AAF80DC18DC5}"/>
              </a:ext>
            </a:extLst>
          </p:cNvPr>
          <p:cNvSpPr/>
          <p:nvPr/>
        </p:nvSpPr>
        <p:spPr>
          <a:xfrm>
            <a:off x="6456106" y="1616792"/>
            <a:ext cx="912556" cy="91255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507031-C173-4B38-BF1D-EA42807B6D4B}"/>
              </a:ext>
            </a:extLst>
          </p:cNvPr>
          <p:cNvSpPr/>
          <p:nvPr/>
        </p:nvSpPr>
        <p:spPr>
          <a:xfrm>
            <a:off x="4815606" y="1827067"/>
            <a:ext cx="977080" cy="48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422690" y="-637106"/>
            <a:ext cx="4309403" cy="1655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Create a data model</a:t>
            </a:r>
            <a:endParaRPr lang="en-US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896012" y="1505498"/>
            <a:ext cx="6510899" cy="54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400"/>
              <a:t>Create a class that models the data we want to collect aka Data model. The code for your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TodoItem</a:t>
            </a:r>
            <a:r>
              <a:rPr lang="en" sz="1400"/>
              <a:t> will go after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app.Run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();</a:t>
            </a:r>
            <a:endParaRPr lang="en-US" sz="1400">
              <a:solidFill>
                <a:srgbClr val="000000"/>
              </a:solidFill>
              <a:highlight>
                <a:srgbClr val="C0C0C0"/>
              </a:highlight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E573D25-0789-4A2C-A067-2440D3AF4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51" t="31820" r="12963" b="21835"/>
          <a:stretch/>
        </p:blipFill>
        <p:spPr>
          <a:xfrm>
            <a:off x="1375287" y="2203041"/>
            <a:ext cx="4142890" cy="167298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Google Shape;188;p34">
            <a:extLst>
              <a:ext uri="{FF2B5EF4-FFF2-40B4-BE49-F238E27FC236}">
                <a16:creationId xmlns:a16="http://schemas.microsoft.com/office/drawing/2014/main" id="{183A4C76-DB63-41AA-957C-1CB2A5838D29}"/>
              </a:ext>
            </a:extLst>
          </p:cNvPr>
          <p:cNvSpPr txBox="1">
            <a:spLocks/>
          </p:cNvSpPr>
          <p:nvPr/>
        </p:nvSpPr>
        <p:spPr>
          <a:xfrm>
            <a:off x="1002323" y="4100600"/>
            <a:ext cx="6510899" cy="54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400"/>
              <a:t>This</a:t>
            </a:r>
            <a:r>
              <a:rPr lang="en" sz="1400">
                <a:solidFill>
                  <a:srgbClr val="FFFFFF"/>
                </a:solidFill>
              </a:rPr>
              <a:t> is how you define the data that we want to collect.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082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261060" y="135271"/>
            <a:ext cx="298077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Store an item</a:t>
            </a:r>
            <a:endParaRPr lang="en-US"/>
          </a:p>
        </p:txBody>
      </p: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405227" y="1046979"/>
            <a:ext cx="6739872" cy="53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Install the Entity Framework Core </a:t>
            </a:r>
            <a:r>
              <a:rPr lang="en" sz="2000" err="1"/>
              <a:t>InMemory</a:t>
            </a:r>
            <a:r>
              <a:rPr lang="en" sz="2000"/>
              <a:t> package</a:t>
            </a:r>
            <a:endParaRPr lang="en-US"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7"/>
          </p:nvPr>
        </p:nvSpPr>
        <p:spPr>
          <a:xfrm>
            <a:off x="405228" y="1492587"/>
            <a:ext cx="7463041" cy="618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i="1"/>
              <a:t>Entity Framework </a:t>
            </a:r>
            <a:r>
              <a:rPr lang="en" sz="1600"/>
              <a:t>is a code library that enables the transfer of data stored in relational database tables into objects that are more commonly used in application code.</a:t>
            </a:r>
            <a:endParaRPr lang="en-US" sz="700"/>
          </a:p>
        </p:txBody>
      </p:sp>
      <p:sp>
        <p:nvSpPr>
          <p:cNvPr id="34" name="Google Shape;170;p32">
            <a:extLst>
              <a:ext uri="{FF2B5EF4-FFF2-40B4-BE49-F238E27FC236}">
                <a16:creationId xmlns:a16="http://schemas.microsoft.com/office/drawing/2014/main" id="{BF6E609E-E14A-491D-AE59-DCA710ADEBBD}"/>
              </a:ext>
            </a:extLst>
          </p:cNvPr>
          <p:cNvSpPr txBox="1">
            <a:spLocks/>
          </p:cNvSpPr>
          <p:nvPr/>
        </p:nvSpPr>
        <p:spPr>
          <a:xfrm>
            <a:off x="165568" y="3428312"/>
            <a:ext cx="8292637" cy="105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sz="2000" err="1"/>
              <a:t>EntityFramework</a:t>
            </a:r>
            <a:r>
              <a:rPr lang="en" sz="2000"/>
              <a:t> let's us wire up our code to the data we want save and query it. </a:t>
            </a:r>
            <a:endParaRPr lang="en-US"/>
          </a:p>
          <a:p>
            <a:r>
              <a:rPr lang="en" sz="2000"/>
              <a:t>To do this, let's create a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TodoDb</a:t>
            </a:r>
            <a:r>
              <a:rPr lang="en" sz="2000"/>
              <a:t> class!</a:t>
            </a:r>
            <a:endParaRPr lang="en-US"/>
          </a:p>
          <a:p>
            <a:endParaRPr lang="en" sz="16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CA1DACB-E789-4EC7-9439-44689955F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5" t="44149" r="8158" b="33511"/>
          <a:stretch/>
        </p:blipFill>
        <p:spPr>
          <a:xfrm>
            <a:off x="462731" y="2132806"/>
            <a:ext cx="5885572" cy="38764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Google Shape;170;p32">
            <a:extLst>
              <a:ext uri="{FF2B5EF4-FFF2-40B4-BE49-F238E27FC236}">
                <a16:creationId xmlns:a16="http://schemas.microsoft.com/office/drawing/2014/main" id="{404647D4-B8AD-44CC-9897-2334DC11DE1A}"/>
              </a:ext>
            </a:extLst>
          </p:cNvPr>
          <p:cNvSpPr txBox="1">
            <a:spLocks/>
          </p:cNvSpPr>
          <p:nvPr/>
        </p:nvSpPr>
        <p:spPr>
          <a:xfrm>
            <a:off x="465451" y="2520672"/>
            <a:ext cx="7463041" cy="61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sz="1600"/>
              <a:t>Add 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using 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Microsoft.EntityFrameworkCore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;</a:t>
            </a:r>
            <a:r>
              <a:rPr lang="en" sz="1600"/>
              <a:t> to the top of your 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Program.cs</a:t>
            </a:r>
            <a:r>
              <a:rPr lang="en" sz="1600"/>
              <a:t> file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72410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subTitle" idx="17"/>
          </p:nvPr>
        </p:nvSpPr>
        <p:spPr>
          <a:xfrm>
            <a:off x="488187" y="460200"/>
            <a:ext cx="3987953" cy="42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/>
              <a:t>Below the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TodoItem</a:t>
            </a:r>
            <a:r>
              <a:rPr lang="en" sz="1400"/>
              <a:t> </a:t>
            </a:r>
            <a:r>
              <a:rPr lang="en" sz="1600"/>
              <a:t>create a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TodoDb</a:t>
            </a:r>
            <a:r>
              <a:rPr lang="en" sz="1600"/>
              <a:t> class</a:t>
            </a:r>
            <a:endParaRPr lang="en-US"/>
          </a:p>
        </p:txBody>
      </p:sp>
      <p:sp>
        <p:nvSpPr>
          <p:cNvPr id="2" name="Google Shape;169;p32">
            <a:extLst>
              <a:ext uri="{FF2B5EF4-FFF2-40B4-BE49-F238E27FC236}">
                <a16:creationId xmlns:a16="http://schemas.microsoft.com/office/drawing/2014/main" id="{7235C4FD-4B3B-4196-8AD0-8B53B49DA286}"/>
              </a:ext>
            </a:extLst>
          </p:cNvPr>
          <p:cNvSpPr txBox="1">
            <a:spLocks/>
          </p:cNvSpPr>
          <p:nvPr/>
        </p:nvSpPr>
        <p:spPr>
          <a:xfrm>
            <a:off x="428579" y="47161"/>
            <a:ext cx="6739872" cy="53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" sz="2000"/>
              <a:t>Snippet 1:</a:t>
            </a:r>
            <a:endParaRPr lang="en-US"/>
          </a:p>
        </p:txBody>
      </p:sp>
      <p:sp>
        <p:nvSpPr>
          <p:cNvPr id="9" name="Google Shape;169;p32">
            <a:extLst>
              <a:ext uri="{FF2B5EF4-FFF2-40B4-BE49-F238E27FC236}">
                <a16:creationId xmlns:a16="http://schemas.microsoft.com/office/drawing/2014/main" id="{27FBA9CA-F341-4999-818F-E4B402EE8E63}"/>
              </a:ext>
            </a:extLst>
          </p:cNvPr>
          <p:cNvSpPr txBox="1">
            <a:spLocks/>
          </p:cNvSpPr>
          <p:nvPr/>
        </p:nvSpPr>
        <p:spPr>
          <a:xfrm>
            <a:off x="428578" y="2600476"/>
            <a:ext cx="6739872" cy="53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" sz="2000"/>
              <a:t>Snippet 2: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111A886-223A-4981-93EC-7BAE4C4EA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9" t="24662" r="7669" b="17905"/>
          <a:stretch/>
        </p:blipFill>
        <p:spPr>
          <a:xfrm>
            <a:off x="591779" y="880746"/>
            <a:ext cx="5194281" cy="156649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Google Shape;170;p32">
            <a:extLst>
              <a:ext uri="{FF2B5EF4-FFF2-40B4-BE49-F238E27FC236}">
                <a16:creationId xmlns:a16="http://schemas.microsoft.com/office/drawing/2014/main" id="{CD5BD571-80C0-47D4-9C14-271DC0090B6B}"/>
              </a:ext>
            </a:extLst>
          </p:cNvPr>
          <p:cNvSpPr txBox="1">
            <a:spLocks/>
          </p:cNvSpPr>
          <p:nvPr/>
        </p:nvSpPr>
        <p:spPr>
          <a:xfrm>
            <a:off x="483885" y="2926253"/>
            <a:ext cx="6836235" cy="60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sz="1600"/>
              <a:t>Before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AddSwaggerGen</a:t>
            </a:r>
            <a:r>
              <a:rPr lang="en" sz="1600"/>
              <a:t> services we configured in the first tutorial (opens new window)add the code snippet below</a:t>
            </a:r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AC6049-91B0-4380-BBB8-47FC77202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1" t="45024" r="7863" b="32407"/>
          <a:stretch/>
        </p:blipFill>
        <p:spPr>
          <a:xfrm>
            <a:off x="591779" y="3589887"/>
            <a:ext cx="7037825" cy="4391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46CC387-1CD4-417F-8337-BE784E6E69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2" t="45882" r="8374" b="33085"/>
          <a:stretch/>
        </p:blipFill>
        <p:spPr>
          <a:xfrm>
            <a:off x="591779" y="4550838"/>
            <a:ext cx="6281911" cy="44861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7" name="Google Shape;170;p32">
            <a:extLst>
              <a:ext uri="{FF2B5EF4-FFF2-40B4-BE49-F238E27FC236}">
                <a16:creationId xmlns:a16="http://schemas.microsoft.com/office/drawing/2014/main" id="{4EE1A207-7A1A-4E9C-BE17-62A313E76471}"/>
              </a:ext>
            </a:extLst>
          </p:cNvPr>
          <p:cNvSpPr txBox="1">
            <a:spLocks/>
          </p:cNvSpPr>
          <p:nvPr/>
        </p:nvSpPr>
        <p:spPr>
          <a:xfrm>
            <a:off x="483884" y="4161429"/>
            <a:ext cx="8089847" cy="60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sz="1600"/>
              <a:t>To read from a list of items in the </a:t>
            </a:r>
            <a:r>
              <a:rPr lang="en" sz="1600" err="1"/>
              <a:t>todo</a:t>
            </a:r>
            <a:r>
              <a:rPr lang="en" sz="1600"/>
              <a:t> list replace the "/</a:t>
            </a:r>
            <a:r>
              <a:rPr lang="en" sz="1600" err="1"/>
              <a:t>todo</a:t>
            </a:r>
            <a:r>
              <a:rPr lang="en" sz="1600"/>
              <a:t>" route with the "/</a:t>
            </a:r>
            <a:r>
              <a:rPr lang="en" sz="1600" err="1"/>
              <a:t>todos</a:t>
            </a:r>
            <a:r>
              <a:rPr lang="en" sz="1600"/>
              <a:t>" route below.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4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Create new items</a:t>
            </a:r>
            <a:endParaRPr lang="en-US"/>
          </a:p>
        </p:txBody>
      </p:sp>
      <p:sp>
        <p:nvSpPr>
          <p:cNvPr id="238" name="Google Shape;238;p38"/>
          <p:cNvSpPr txBox="1"/>
          <p:nvPr/>
        </p:nvSpPr>
        <p:spPr>
          <a:xfrm>
            <a:off x="997692" y="1421109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Let's</a:t>
            </a:r>
            <a:r>
              <a:rPr lang="en" sz="12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 sz="120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POST</a:t>
            </a:r>
            <a:r>
              <a:rPr lang="en" sz="1200">
                <a:latin typeface="Consolas"/>
                <a:ea typeface="Roboto Condensed Light"/>
                <a:sym typeface="Roboto Condensed Light"/>
              </a:rPr>
              <a:t> </a:t>
            </a:r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new tasks to the </a:t>
            </a:r>
            <a:r>
              <a:rPr lang="en" err="1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todos</a:t>
            </a:r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list. Below</a:t>
            </a:r>
            <a:r>
              <a:rPr lang="en" sz="12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 sz="1200" err="1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app.MapGet</a:t>
            </a:r>
            <a:r>
              <a:rPr lang="en" sz="12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you create earlier.</a:t>
            </a:r>
            <a:endParaRPr lang="en-US">
              <a:solidFill>
                <a:schemeClr val="tx2"/>
              </a:solidFill>
              <a:latin typeface="Roboto Condensed Light"/>
            </a:endParaRPr>
          </a:p>
        </p:txBody>
      </p:sp>
      <p:cxnSp>
        <p:nvCxnSpPr>
          <p:cNvPr id="240" name="Google Shape;240;p38"/>
          <p:cNvCxnSpPr/>
          <p:nvPr/>
        </p:nvCxnSpPr>
        <p:spPr>
          <a:xfrm>
            <a:off x="5175050" y="2130875"/>
            <a:ext cx="6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38"/>
          <p:cNvSpPr/>
          <p:nvPr/>
        </p:nvSpPr>
        <p:spPr>
          <a:xfrm>
            <a:off x="692346" y="1075095"/>
            <a:ext cx="4455600" cy="3002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AAFFEE">
              <a:alpha val="2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5813131" y="1164781"/>
            <a:ext cx="3113279" cy="256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Try it out!</a:t>
            </a:r>
            <a:endParaRPr lang="en-US" sz="1600" dirty="0">
              <a:solidFill>
                <a:schemeClr val="tx2">
                  <a:lumMod val="95000"/>
                </a:schemeClr>
              </a:solidFill>
              <a:ea typeface="Roboto Condensed Light"/>
              <a:sym typeface="Roboto Condensed Light"/>
            </a:endParaRPr>
          </a:p>
          <a:p>
            <a:endParaRPr lang="en" sz="1600" dirty="0">
              <a:solidFill>
                <a:schemeClr val="tx2">
                  <a:lumMod val="95000"/>
                </a:schemeClr>
              </a:solidFill>
              <a:latin typeface="Roboto Condensed Light"/>
              <a:ea typeface="Roboto Condensed Light"/>
              <a:sym typeface="Roboto Condensed Light"/>
            </a:endParaRPr>
          </a:p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Go back to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Swagger</a:t>
            </a:r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 and now you should see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POST /</a:t>
            </a:r>
            <a:r>
              <a:rPr lang="en" dirty="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. To add new items to the </a:t>
            </a:r>
            <a:r>
              <a:rPr lang="en" sz="1600" dirty="0" err="1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todo</a:t>
            </a:r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 list</a:t>
            </a:r>
            <a:endParaRPr lang="en-US" sz="1600">
              <a:solidFill>
                <a:schemeClr val="tx2">
                  <a:lumMod val="95000"/>
                </a:schemeClr>
              </a:solidFill>
              <a:latin typeface="Roboto Condensed Light"/>
            </a:endParaRPr>
          </a:p>
          <a:p>
            <a:endParaRPr lang="en" sz="1600" dirty="0">
              <a:solidFill>
                <a:schemeClr val="tx2">
                  <a:lumMod val="95000"/>
                </a:schemeClr>
              </a:solidFill>
              <a:latin typeface="Roboto Condensed Light"/>
              <a:ea typeface="Roboto Condensed Light"/>
            </a:endParaRPr>
          </a:p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1. Click on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POST /</a:t>
            </a:r>
            <a:r>
              <a:rPr lang="en" dirty="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endParaRPr lang="en" dirty="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2. Click on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Try it out</a:t>
            </a:r>
            <a:endParaRPr lang="en" dirty="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3. Update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id</a:t>
            </a:r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,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item</a:t>
            </a:r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, and </a:t>
            </a:r>
            <a:r>
              <a:rPr lang="en" dirty="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isComplete</a:t>
            </a:r>
            <a:endParaRPr lang="en" dirty="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4. Click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Execute</a:t>
            </a:r>
            <a:endParaRPr lang="en" dirty="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F8FC766-90D9-479B-AE30-5903EF22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0" t="32692" r="9909" b="23077"/>
          <a:stretch/>
        </p:blipFill>
        <p:spPr>
          <a:xfrm>
            <a:off x="895965" y="2265047"/>
            <a:ext cx="4040857" cy="10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 lang="en-US"/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Getting Started</a:t>
            </a:r>
            <a:endParaRPr lang="en-US"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What to install, prerequisites, and learning objectives</a:t>
            </a:r>
            <a:endParaRPr lang="en-US"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" name="Google Shape;161;p32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2" name="Google Shape;162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3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32"/>
          <p:cNvSpPr txBox="1">
            <a:spLocks noGrp="1"/>
          </p:cNvSpPr>
          <p:nvPr>
            <p:ph type="title" idx="6"/>
          </p:nvPr>
        </p:nvSpPr>
        <p:spPr>
          <a:xfrm>
            <a:off x="5922008" y="287614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7"/>
          </p:nvPr>
        </p:nvSpPr>
        <p:spPr>
          <a:xfrm>
            <a:off x="5922008" y="3895844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7" name="Google Shape;167;p32"/>
          <p:cNvSpPr txBox="1">
            <a:spLocks noGrp="1"/>
          </p:cNvSpPr>
          <p:nvPr>
            <p:ph type="ctrTitle" idx="14"/>
          </p:nvPr>
        </p:nvSpPr>
        <p:spPr>
          <a:xfrm>
            <a:off x="390296" y="131173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What are minimal APIs</a:t>
            </a:r>
            <a:endParaRPr lang="en-US"/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15"/>
          </p:nvPr>
        </p:nvSpPr>
        <p:spPr>
          <a:xfrm>
            <a:off x="690446" y="1766559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Low ceremony APIs in .NET</a:t>
            </a:r>
          </a:p>
        </p:txBody>
      </p: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377574" y="239276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/>
              <a:t>Build a Todo API: Get started</a:t>
            </a:r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7"/>
          </p:nvPr>
        </p:nvSpPr>
        <p:spPr>
          <a:xfrm>
            <a:off x="690977" y="2847594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"/>
              <a:t>Let's build the backend to a Todo App using minimal APIs</a:t>
            </a:r>
          </a:p>
        </p:txBody>
      </p:sp>
      <p:sp>
        <p:nvSpPr>
          <p:cNvPr id="171" name="Google Shape;171;p32"/>
          <p:cNvSpPr txBox="1">
            <a:spLocks noGrp="1"/>
          </p:cNvSpPr>
          <p:nvPr>
            <p:ph type="ctrTitle" idx="18"/>
          </p:nvPr>
        </p:nvSpPr>
        <p:spPr>
          <a:xfrm>
            <a:off x="6793122" y="267004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Build a Todo API: Build</a:t>
            </a:r>
            <a:endParaRPr lang="en-US"/>
          </a:p>
        </p:txBody>
      </p:sp>
      <p:sp>
        <p:nvSpPr>
          <p:cNvPr id="172" name="Google Shape;172;p32"/>
          <p:cNvSpPr txBox="1">
            <a:spLocks noGrp="1"/>
          </p:cNvSpPr>
          <p:nvPr>
            <p:ph type="subTitle" idx="19"/>
          </p:nvPr>
        </p:nvSpPr>
        <p:spPr>
          <a:xfrm>
            <a:off x="6793122" y="3124869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Build a CRUD application</a:t>
            </a:r>
            <a:endParaRPr lang="en-US"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20"/>
          </p:nvPr>
        </p:nvSpPr>
        <p:spPr>
          <a:xfrm>
            <a:off x="6793122" y="368230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Build a Todo API: Databases</a:t>
            </a:r>
            <a:endParaRPr lang="en-US"/>
          </a:p>
        </p:txBody>
      </p:sp>
      <p:sp>
        <p:nvSpPr>
          <p:cNvPr id="174" name="Google Shape;174;p32"/>
          <p:cNvSpPr txBox="1">
            <a:spLocks noGrp="1"/>
          </p:cNvSpPr>
          <p:nvPr>
            <p:ph type="subTitle" idx="21"/>
          </p:nvPr>
        </p:nvSpPr>
        <p:spPr>
          <a:xfrm>
            <a:off x="6793122" y="413712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Store Todo items in a database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Read the items</a:t>
            </a:r>
            <a:endParaRPr lang="en-US" dirty="0"/>
          </a:p>
        </p:txBody>
      </p:sp>
      <p:sp>
        <p:nvSpPr>
          <p:cNvPr id="238" name="Google Shape;238;p38"/>
          <p:cNvSpPr txBox="1"/>
          <p:nvPr/>
        </p:nvSpPr>
        <p:spPr>
          <a:xfrm>
            <a:off x="2564708" y="1227536"/>
            <a:ext cx="5557387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1. Click on 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GET  /</a:t>
            </a:r>
            <a:r>
              <a:rPr lang="en" sz="1600" dirty="0" err="1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endParaRPr lang="en" sz="1600" dirty="0" err="1"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6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2. Click on 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Try it out</a:t>
            </a:r>
          </a:p>
          <a:p>
            <a:r>
              <a:rPr lang="en" sz="16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3. Click 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Execute</a:t>
            </a:r>
          </a:p>
          <a:p>
            <a:endParaRPr lang="en" sz="1600" dirty="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r>
              <a:rPr lang="en" sz="16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The 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Response body</a:t>
            </a:r>
            <a:r>
              <a:rPr lang="en" sz="16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 will include the items just added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9203246-45D1-433F-8094-DCAD545DA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8" t="23367" r="17380" b="17588"/>
          <a:stretch/>
        </p:blipFill>
        <p:spPr>
          <a:xfrm>
            <a:off x="401986" y="952504"/>
            <a:ext cx="1954094" cy="182692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Google Shape;238;p38">
            <a:extLst>
              <a:ext uri="{FF2B5EF4-FFF2-40B4-BE49-F238E27FC236}">
                <a16:creationId xmlns:a16="http://schemas.microsoft.com/office/drawing/2014/main" id="{A72E3B4C-6B52-43EF-B3C9-4BFE65FAE5AE}"/>
              </a:ext>
            </a:extLst>
          </p:cNvPr>
          <p:cNvSpPr txBox="1"/>
          <p:nvPr/>
        </p:nvSpPr>
        <p:spPr>
          <a:xfrm>
            <a:off x="343232" y="3209351"/>
            <a:ext cx="7603725" cy="4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To 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GET</a:t>
            </a:r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 an item by 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id</a:t>
            </a:r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 add the code below </a:t>
            </a:r>
            <a:r>
              <a:rPr lang="en" sz="1600" dirty="0" err="1">
                <a:highlight>
                  <a:srgbClr val="C0C0C0"/>
                </a:highlight>
                <a:latin typeface="Consolas"/>
                <a:ea typeface="Roboto Condensed Light"/>
              </a:rPr>
              <a:t>app.MapPost</a:t>
            </a:r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 route created earlier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5424C7-3EFD-4365-983E-FF45CC257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4" t="48148" r="8187" b="31986"/>
          <a:stretch/>
        </p:blipFill>
        <p:spPr>
          <a:xfrm>
            <a:off x="435078" y="3713059"/>
            <a:ext cx="6512413" cy="36002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Google Shape;238;p38">
            <a:extLst>
              <a:ext uri="{FF2B5EF4-FFF2-40B4-BE49-F238E27FC236}">
                <a16:creationId xmlns:a16="http://schemas.microsoft.com/office/drawing/2014/main" id="{3DD68523-619F-4572-A177-2DCA6AA3948A}"/>
              </a:ext>
            </a:extLst>
          </p:cNvPr>
          <p:cNvSpPr txBox="1"/>
          <p:nvPr/>
        </p:nvSpPr>
        <p:spPr>
          <a:xfrm>
            <a:off x="315578" y="4435310"/>
            <a:ext cx="7161274" cy="4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To check this out you can either go to 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https://localhost:5001/todos/1</a:t>
            </a:r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 or use the Swagger UI.</a:t>
            </a:r>
          </a:p>
        </p:txBody>
      </p:sp>
    </p:spTree>
    <p:extLst>
      <p:ext uri="{BB962C8B-B14F-4D97-AF65-F5344CB8AC3E}">
        <p14:creationId xmlns:p14="http://schemas.microsoft.com/office/powerpoint/2010/main" val="2353128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Update an item</a:t>
            </a:r>
          </a:p>
        </p:txBody>
      </p:sp>
      <p:sp>
        <p:nvSpPr>
          <p:cNvPr id="238" name="Google Shape;238;p38"/>
          <p:cNvSpPr txBox="1"/>
          <p:nvPr/>
        </p:nvSpPr>
        <p:spPr>
          <a:xfrm>
            <a:off x="997692" y="1144577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To update an existing item add the code below </a:t>
            </a:r>
            <a:r>
              <a:rPr lang="en" sz="12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GET /</a:t>
            </a:r>
            <a:r>
              <a:rPr lang="en" sz="120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r>
              <a:rPr lang="en" sz="12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/{id}</a:t>
            </a:r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 route we created above.</a:t>
            </a:r>
            <a:endParaRPr lang="en-US">
              <a:solidFill>
                <a:schemeClr val="tx2"/>
              </a:solidFill>
              <a:latin typeface="Roboto Condensed Light"/>
            </a:endParaRPr>
          </a:p>
        </p:txBody>
      </p:sp>
      <p:cxnSp>
        <p:nvCxnSpPr>
          <p:cNvPr id="240" name="Google Shape;240;p38"/>
          <p:cNvCxnSpPr/>
          <p:nvPr/>
        </p:nvCxnSpPr>
        <p:spPr>
          <a:xfrm>
            <a:off x="5175050" y="1854343"/>
            <a:ext cx="6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38"/>
          <p:cNvSpPr/>
          <p:nvPr/>
        </p:nvSpPr>
        <p:spPr>
          <a:xfrm>
            <a:off x="692346" y="1187447"/>
            <a:ext cx="4455600" cy="3002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AAFFEE">
              <a:alpha val="2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5813131" y="888249"/>
            <a:ext cx="3113279" cy="296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1. Click on 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PUT/</a:t>
            </a:r>
            <a:r>
              <a:rPr lang="en" sz="160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/{id}</a:t>
            </a:r>
            <a:endParaRPr lang="en-US" sz="160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2. Click on 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Try it out</a:t>
            </a:r>
            <a:endParaRPr lang="en" sz="160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3. In the 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id</a:t>
            </a:r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 text box enter 2</a:t>
            </a:r>
            <a:endParaRPr lang="en" sz="1800">
              <a:solidFill>
                <a:schemeClr val="tx2"/>
              </a:solidFill>
              <a:latin typeface="Roboto Condensed Light"/>
            </a:endParaRPr>
          </a:p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4. Update 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Request body</a:t>
            </a:r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 paste the JSON below and update </a:t>
            </a:r>
            <a:r>
              <a:rPr lang="en" sz="160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isComplete</a:t>
            </a:r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 to 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true</a:t>
            </a:r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.</a:t>
            </a:r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</a:rPr>
              <a:t>5. Click 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</a:rPr>
              <a:t>Execute</a:t>
            </a:r>
          </a:p>
          <a:p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F48E787-BE66-4573-B04F-35DDDAF22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9" t="22048" r="8333" b="14517"/>
          <a:stretch/>
        </p:blipFill>
        <p:spPr>
          <a:xfrm>
            <a:off x="806570" y="2052892"/>
            <a:ext cx="4221514" cy="171647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7303E4F-0FC6-483D-A293-C1DFC9EA2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19" t="33821" r="18182" b="28936"/>
          <a:stretch/>
        </p:blipFill>
        <p:spPr>
          <a:xfrm>
            <a:off x="5956506" y="2693158"/>
            <a:ext cx="2012970" cy="93447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Google Shape;242;p38">
            <a:extLst>
              <a:ext uri="{FF2B5EF4-FFF2-40B4-BE49-F238E27FC236}">
                <a16:creationId xmlns:a16="http://schemas.microsoft.com/office/drawing/2014/main" id="{769620CF-9238-4C05-83F2-044E81B73EFE}"/>
              </a:ext>
            </a:extLst>
          </p:cNvPr>
          <p:cNvSpPr txBox="1"/>
          <p:nvPr/>
        </p:nvSpPr>
        <p:spPr>
          <a:xfrm>
            <a:off x="171873" y="4676740"/>
            <a:ext cx="6800374" cy="46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To test, scroll to </a:t>
            </a:r>
            <a:r>
              <a:rPr lang="en" sz="160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GET/</a:t>
            </a:r>
            <a:r>
              <a:rPr lang="en" sz="1600" err="1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r>
              <a:rPr lang="en" sz="160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/{id}</a:t>
            </a:r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and now Water Plants is completed</a:t>
            </a:r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0945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494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Delete an item</a:t>
            </a:r>
            <a:endParaRPr lang="en-US"/>
          </a:p>
        </p:txBody>
      </p:sp>
      <p:sp>
        <p:nvSpPr>
          <p:cNvPr id="238" name="Google Shape;238;p38"/>
          <p:cNvSpPr txBox="1"/>
          <p:nvPr/>
        </p:nvSpPr>
        <p:spPr>
          <a:xfrm>
            <a:off x="997692" y="1421109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To delete an existing item add the code below </a:t>
            </a:r>
            <a:r>
              <a:rPr lang="en" sz="12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 sz="120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PUT/</a:t>
            </a:r>
            <a:r>
              <a:rPr lang="en" sz="1200" err="1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r>
              <a:rPr lang="en" sz="120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/{id}</a:t>
            </a:r>
            <a:r>
              <a:rPr lang="en" sz="1200">
                <a:latin typeface="Consolas"/>
                <a:ea typeface="Roboto Condensed Light"/>
                <a:sym typeface="Roboto Condensed Light"/>
              </a:rPr>
              <a:t> </a:t>
            </a:r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we created above.</a:t>
            </a:r>
            <a:endParaRPr lang="en-US">
              <a:solidFill>
                <a:schemeClr val="tx2"/>
              </a:solidFill>
              <a:latin typeface="Roboto Condensed Light"/>
              <a:ea typeface="Roboto Condensed Light"/>
            </a:endParaRPr>
          </a:p>
        </p:txBody>
      </p:sp>
      <p:cxnSp>
        <p:nvCxnSpPr>
          <p:cNvPr id="240" name="Google Shape;240;p38"/>
          <p:cNvCxnSpPr/>
          <p:nvPr/>
        </p:nvCxnSpPr>
        <p:spPr>
          <a:xfrm>
            <a:off x="5175050" y="2130875"/>
            <a:ext cx="6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38"/>
          <p:cNvSpPr/>
          <p:nvPr/>
        </p:nvSpPr>
        <p:spPr>
          <a:xfrm>
            <a:off x="692346" y="1425370"/>
            <a:ext cx="4455600" cy="3002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AAFFEE">
              <a:alpha val="2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5923744" y="1920636"/>
            <a:ext cx="3113279" cy="7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>
                <a:solidFill>
                  <a:schemeClr val="tx2">
                    <a:lumMod val="95000"/>
                  </a:schemeClr>
                </a:solidFill>
                <a:ea typeface="Roboto Condensed Light"/>
                <a:sym typeface="Roboto Condensed Light"/>
              </a:rPr>
              <a:t>Now, try deleting an item.</a:t>
            </a:r>
            <a:endParaRPr lang="en-US" sz="1600">
              <a:solidFill>
                <a:schemeClr val="tx2">
                  <a:lumMod val="95000"/>
                </a:schemeClr>
              </a:solidFill>
              <a:ea typeface="Roboto Condensed Light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092BC8D-EEAC-47C3-A9D3-12E4E9565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30" t="23936" r="10450" b="16755"/>
          <a:stretch/>
        </p:blipFill>
        <p:spPr>
          <a:xfrm>
            <a:off x="868311" y="2074644"/>
            <a:ext cx="4087879" cy="20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34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442" name="Google Shape;442;p48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43" name="Google Shape;443;p4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4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Let's work with a persistent database so your data will be saved even after you shut down your application.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18B0-5E25-4F4F-80BD-00E7461FE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Working with Databases</a:t>
            </a:r>
          </a:p>
        </p:txBody>
      </p:sp>
      <p:sp>
        <p:nvSpPr>
          <p:cNvPr id="4" name="Google Shape;444;p48">
            <a:extLst>
              <a:ext uri="{FF2B5EF4-FFF2-40B4-BE49-F238E27FC236}">
                <a16:creationId xmlns:a16="http://schemas.microsoft.com/office/drawing/2014/main" id="{B7D378B4-B020-4147-A32B-67C4B491791B}"/>
              </a:ext>
            </a:extLst>
          </p:cNvPr>
          <p:cNvSpPr txBox="1">
            <a:spLocks/>
          </p:cNvSpPr>
          <p:nvPr/>
        </p:nvSpPr>
        <p:spPr>
          <a:xfrm>
            <a:off x="1128635" y="1467108"/>
            <a:ext cx="7008656" cy="2324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>
                <a:solidFill>
                  <a:schemeClr val="tx2"/>
                </a:solidFill>
                <a:latin typeface="Roboto Condensed Light"/>
              </a:rPr>
              <a:t>We just learned how to build a basic CRUD application with an </a:t>
            </a:r>
            <a:r>
              <a:rPr lang="en" sz="1600" b="1">
                <a:solidFill>
                  <a:schemeClr val="bg2"/>
                </a:solidFill>
                <a:latin typeface="Roboto Condensed Light"/>
              </a:rPr>
              <a:t>in-memory database</a:t>
            </a:r>
            <a:r>
              <a:rPr lang="en" sz="1600">
                <a:solidFill>
                  <a:schemeClr val="tx2"/>
                </a:solidFill>
                <a:latin typeface="Roboto Condensed Light"/>
              </a:rPr>
              <a:t>. </a:t>
            </a:r>
            <a:endParaRPr lang="en-US" sz="1600">
              <a:solidFill>
                <a:schemeClr val="tx2"/>
              </a:solidFill>
              <a:latin typeface="Roboto Condensed Light"/>
            </a:endParaRPr>
          </a:p>
          <a:p>
            <a:endParaRPr lang="en" sz="1600">
              <a:solidFill>
                <a:schemeClr val="tx2"/>
              </a:solidFill>
              <a:latin typeface="Roboto Condensed Light"/>
            </a:endParaRPr>
          </a:p>
          <a:p>
            <a:r>
              <a:rPr lang="en" sz="1600">
                <a:solidFill>
                  <a:schemeClr val="tx2"/>
                </a:solidFill>
                <a:latin typeface="Roboto Condensed Light"/>
              </a:rPr>
              <a:t>Let's step it up notch and work with a </a:t>
            </a:r>
            <a:r>
              <a:rPr lang="en" sz="1600" b="1">
                <a:solidFill>
                  <a:schemeClr val="bg2"/>
                </a:solidFill>
                <a:latin typeface="Roboto Condensed Light"/>
              </a:rPr>
              <a:t>persistent database</a:t>
            </a:r>
            <a:r>
              <a:rPr lang="en" sz="1600">
                <a:solidFill>
                  <a:schemeClr val="tx2"/>
                </a:solidFill>
                <a:latin typeface="Roboto Condensed Light"/>
              </a:rPr>
              <a:t>. Meaning your data will be saved even after you shut down your application.</a:t>
            </a:r>
            <a:endParaRPr lang="en-US" sz="1600">
              <a:solidFill>
                <a:schemeClr val="tx2"/>
              </a:solidFill>
              <a:latin typeface="Roboto Condensed Light"/>
            </a:endParaRPr>
          </a:p>
          <a:p>
            <a:endParaRPr lang="en" sz="1600">
              <a:solidFill>
                <a:schemeClr val="tx2"/>
              </a:solidFill>
              <a:latin typeface="Roboto Condensed Light"/>
            </a:endParaRPr>
          </a:p>
          <a:p>
            <a:r>
              <a:rPr lang="en" sz="1600">
                <a:solidFill>
                  <a:schemeClr val="tx2"/>
                </a:solidFill>
                <a:latin typeface="Roboto Condensed Light"/>
              </a:rPr>
              <a:t>For this tutorial we will be using </a:t>
            </a:r>
            <a:r>
              <a:rPr lang="en" sz="1600" b="1">
                <a:solidFill>
                  <a:schemeClr val="bg2"/>
                </a:solidFill>
                <a:latin typeface="Roboto Condensed Light"/>
              </a:rPr>
              <a:t>SQLite database</a:t>
            </a:r>
            <a:r>
              <a:rPr lang="en" sz="1600" b="1">
                <a:solidFill>
                  <a:schemeClr val="tx2"/>
                </a:solidFill>
                <a:latin typeface="Roboto Condensed Light"/>
              </a:rPr>
              <a:t>.</a:t>
            </a:r>
            <a:endParaRPr lang="en" sz="1600">
              <a:solidFill>
                <a:schemeClr val="tx2"/>
              </a:solidFill>
              <a:latin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600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8E8A-7AA0-4D28-8FE4-CB9754228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595926"/>
          </a:xfrm>
        </p:spPr>
        <p:txBody>
          <a:bodyPr/>
          <a:lstStyle/>
          <a:p>
            <a:r>
              <a:rPr lang="en-US"/>
              <a:t>Setup SQLite database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4F44C65-09E0-42C9-BD2F-78B2A97A9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3" t="43448" r="6333" b="31724"/>
          <a:stretch/>
        </p:blipFill>
        <p:spPr>
          <a:xfrm>
            <a:off x="619432" y="1848043"/>
            <a:ext cx="6687698" cy="3872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1CC4C6-50E2-4465-8F14-21A774A42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0" t="46698" r="13669" b="33491"/>
          <a:stretch/>
        </p:blipFill>
        <p:spPr>
          <a:xfrm>
            <a:off x="619433" y="3044630"/>
            <a:ext cx="3811044" cy="38787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0086CB8-7297-4D6E-A87A-CE8EF2567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3" t="45333" r="7122" b="33333"/>
          <a:stretch/>
        </p:blipFill>
        <p:spPr>
          <a:xfrm>
            <a:off x="619433" y="4170914"/>
            <a:ext cx="6558577" cy="35032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Google Shape;444;p48">
            <a:extLst>
              <a:ext uri="{FF2B5EF4-FFF2-40B4-BE49-F238E27FC236}">
                <a16:creationId xmlns:a16="http://schemas.microsoft.com/office/drawing/2014/main" id="{BB71E8C9-3D4D-4C6E-A042-1EDBFF858CC2}"/>
              </a:ext>
            </a:extLst>
          </p:cNvPr>
          <p:cNvSpPr txBox="1">
            <a:spLocks/>
          </p:cNvSpPr>
          <p:nvPr/>
        </p:nvSpPr>
        <p:spPr>
          <a:xfrm>
            <a:off x="140248" y="1429714"/>
            <a:ext cx="8824551" cy="352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>
                <a:solidFill>
                  <a:schemeClr val="tx2"/>
                </a:solidFill>
                <a:latin typeface="Roboto Condensed Light"/>
              </a:rPr>
              <a:t>SQLite EF Core Database Provider</a:t>
            </a:r>
            <a:r>
              <a:rPr lang="en">
                <a:solidFill>
                  <a:schemeClr val="tx2"/>
                </a:solidFill>
                <a:latin typeface="Roboto Condensed Light"/>
              </a:rPr>
              <a:t>: can access many different databases through plug-in libraries called database providers.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Google Shape;444;p48">
            <a:extLst>
              <a:ext uri="{FF2B5EF4-FFF2-40B4-BE49-F238E27FC236}">
                <a16:creationId xmlns:a16="http://schemas.microsoft.com/office/drawing/2014/main" id="{91B6521B-D242-494C-922F-EA14CDEF2EA2}"/>
              </a:ext>
            </a:extLst>
          </p:cNvPr>
          <p:cNvSpPr txBox="1">
            <a:spLocks/>
          </p:cNvSpPr>
          <p:nvPr/>
        </p:nvSpPr>
        <p:spPr>
          <a:xfrm>
            <a:off x="2453900" y="74760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>
                <a:solidFill>
                  <a:schemeClr val="tx2"/>
                </a:solidFill>
                <a:latin typeface="Roboto Condensed Light"/>
              </a:rPr>
              <a:t>Install the following tools and packages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Google Shape;444;p48">
            <a:extLst>
              <a:ext uri="{FF2B5EF4-FFF2-40B4-BE49-F238E27FC236}">
                <a16:creationId xmlns:a16="http://schemas.microsoft.com/office/drawing/2014/main" id="{5E85223C-0063-406D-B93C-05DA8F3BBA15}"/>
              </a:ext>
            </a:extLst>
          </p:cNvPr>
          <p:cNvSpPr txBox="1">
            <a:spLocks/>
          </p:cNvSpPr>
          <p:nvPr/>
        </p:nvSpPr>
        <p:spPr>
          <a:xfrm>
            <a:off x="140247" y="2618802"/>
            <a:ext cx="8824551" cy="352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>
                <a:solidFill>
                  <a:schemeClr val="tx2"/>
                </a:solidFill>
                <a:latin typeface="Roboto Condensed Light"/>
              </a:rPr>
              <a:t>Entity Framework Core tools</a:t>
            </a:r>
            <a:r>
              <a:rPr lang="en">
                <a:solidFill>
                  <a:schemeClr val="tx2"/>
                </a:solidFill>
                <a:latin typeface="Roboto Condensed Light"/>
              </a:rPr>
              <a:t>: tools for Entity Framework Core perform design-time development tasks. </a:t>
            </a:r>
          </a:p>
        </p:txBody>
      </p:sp>
      <p:sp>
        <p:nvSpPr>
          <p:cNvPr id="11" name="Google Shape;444;p48">
            <a:extLst>
              <a:ext uri="{FF2B5EF4-FFF2-40B4-BE49-F238E27FC236}">
                <a16:creationId xmlns:a16="http://schemas.microsoft.com/office/drawing/2014/main" id="{4A1CE460-F77B-4C9F-9F45-6DBEF318A09D}"/>
              </a:ext>
            </a:extLst>
          </p:cNvPr>
          <p:cNvSpPr txBox="1">
            <a:spLocks/>
          </p:cNvSpPr>
          <p:nvPr/>
        </p:nvSpPr>
        <p:spPr>
          <a:xfrm>
            <a:off x="140246" y="3771019"/>
            <a:ext cx="8824551" cy="352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err="1">
                <a:solidFill>
                  <a:schemeClr val="tx2"/>
                </a:solidFill>
                <a:latin typeface="Consolas"/>
              </a:rPr>
              <a:t>Microsoft.EntityFrameworkCore.Design</a:t>
            </a:r>
            <a:r>
              <a:rPr lang="en">
                <a:solidFill>
                  <a:schemeClr val="tx2"/>
                </a:solidFill>
                <a:latin typeface="Roboto Condensed Light"/>
              </a:rPr>
              <a:t>: contains all the design-time logic for EF core to create your database.</a:t>
            </a:r>
            <a:r>
              <a:rPr lang="en"/>
              <a:t> </a:t>
            </a:r>
            <a:endParaRPr lang="en">
              <a:solidFill>
                <a:schemeClr val="tx2"/>
              </a:solidFill>
              <a:latin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5102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ctrTitle"/>
          </p:nvPr>
        </p:nvSpPr>
        <p:spPr>
          <a:xfrm>
            <a:off x="1964851" y="20536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Enable database creation</a:t>
            </a:r>
            <a:endParaRPr lang="en-US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 idx="2"/>
          </p:nvPr>
        </p:nvSpPr>
        <p:spPr>
          <a:xfrm>
            <a:off x="1261788" y="995802"/>
            <a:ext cx="4431474" cy="736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1800"/>
              <a:t>Set the database connection string</a:t>
            </a:r>
            <a:endParaRPr lang="en-US" sz="1800"/>
          </a:p>
        </p:txBody>
      </p:sp>
      <p:sp>
        <p:nvSpPr>
          <p:cNvPr id="10" name="Google Shape;260;p39">
            <a:extLst>
              <a:ext uri="{FF2B5EF4-FFF2-40B4-BE49-F238E27FC236}">
                <a16:creationId xmlns:a16="http://schemas.microsoft.com/office/drawing/2014/main" id="{FCC8E001-C84E-4C01-B1C4-219515338402}"/>
              </a:ext>
            </a:extLst>
          </p:cNvPr>
          <p:cNvSpPr txBox="1">
            <a:spLocks/>
          </p:cNvSpPr>
          <p:nvPr/>
        </p:nvSpPr>
        <p:spPr>
          <a:xfrm>
            <a:off x="2317526" y="1885621"/>
            <a:ext cx="5473078" cy="73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1800"/>
              <a:t>Migrate your data model to a SQLite database. Create a data model</a:t>
            </a:r>
            <a:endParaRPr lang="en-US"/>
          </a:p>
        </p:txBody>
      </p:sp>
      <p:sp>
        <p:nvSpPr>
          <p:cNvPr id="29" name="Google Shape;260;p39">
            <a:extLst>
              <a:ext uri="{FF2B5EF4-FFF2-40B4-BE49-F238E27FC236}">
                <a16:creationId xmlns:a16="http://schemas.microsoft.com/office/drawing/2014/main" id="{80E38E38-CFB4-4420-A860-588868F43284}"/>
              </a:ext>
            </a:extLst>
          </p:cNvPr>
          <p:cNvSpPr txBox="1">
            <a:spLocks/>
          </p:cNvSpPr>
          <p:nvPr/>
        </p:nvSpPr>
        <p:spPr>
          <a:xfrm>
            <a:off x="3580357" y="4051790"/>
            <a:ext cx="4459126" cy="73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1800"/>
              <a:t>Create your database and schema</a:t>
            </a:r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E8B430F-A856-4459-95BF-83B835BAA9AD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78369" y="1083471"/>
            <a:ext cx="1081588" cy="754500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17" name="Title 15">
            <a:extLst>
              <a:ext uri="{FF2B5EF4-FFF2-40B4-BE49-F238E27FC236}">
                <a16:creationId xmlns:a16="http://schemas.microsoft.com/office/drawing/2014/main" id="{4ED841A1-7E35-4312-B85A-E8075DC8F114}"/>
              </a:ext>
            </a:extLst>
          </p:cNvPr>
          <p:cNvSpPr txBox="1">
            <a:spLocks/>
          </p:cNvSpPr>
          <p:nvPr/>
        </p:nvSpPr>
        <p:spPr>
          <a:xfrm>
            <a:off x="1261762" y="1927201"/>
            <a:ext cx="1155329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02</a:t>
            </a:r>
          </a:p>
        </p:txBody>
      </p:sp>
      <p:sp>
        <p:nvSpPr>
          <p:cNvPr id="38" name="Title 15">
            <a:extLst>
              <a:ext uri="{FF2B5EF4-FFF2-40B4-BE49-F238E27FC236}">
                <a16:creationId xmlns:a16="http://schemas.microsoft.com/office/drawing/2014/main" id="{2C17FEEB-D170-46A6-BB72-B2ADE2768DD0}"/>
              </a:ext>
            </a:extLst>
          </p:cNvPr>
          <p:cNvSpPr txBox="1">
            <a:spLocks/>
          </p:cNvSpPr>
          <p:nvPr/>
        </p:nvSpPr>
        <p:spPr>
          <a:xfrm>
            <a:off x="2413978" y="4222420"/>
            <a:ext cx="1173765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03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FED4E86-2C88-4036-A7C3-D4930A77C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1" t="31925" r="14815" b="22280"/>
          <a:stretch/>
        </p:blipFill>
        <p:spPr>
          <a:xfrm>
            <a:off x="2416892" y="2719827"/>
            <a:ext cx="3239414" cy="13313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8493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422690" y="-637106"/>
            <a:ext cx="4309403" cy="1655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Set connection string</a:t>
            </a:r>
            <a:endParaRPr lang="en-US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914447" y="1146006"/>
            <a:ext cx="7257537" cy="54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/>
              <a:t>In </a:t>
            </a:r>
            <a:r>
              <a:rPr lang="en" sz="16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Program.cs</a:t>
            </a:r>
            <a:r>
              <a:rPr lang="en" sz="1600"/>
              <a:t> below your app builder </a:t>
            </a:r>
            <a:r>
              <a:rPr lang="en" sz="16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var builder = </a:t>
            </a:r>
            <a:r>
              <a:rPr lang="en" sz="16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WebApplication.CreateBuilder</a:t>
            </a:r>
            <a:r>
              <a:rPr lang="en" sz="16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(</a:t>
            </a:r>
            <a:r>
              <a:rPr lang="en" sz="16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args</a:t>
            </a:r>
            <a:r>
              <a:rPr lang="en" sz="16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);</a:t>
            </a:r>
            <a:r>
              <a:rPr lang="en" sz="1600"/>
              <a:t> add a connection string.</a:t>
            </a:r>
            <a:endParaRPr lang="en-US" sz="16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4524636-9E7E-4C47-88C1-666781A33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2" t="46969" r="7094" b="30263"/>
          <a:stretch/>
        </p:blipFill>
        <p:spPr>
          <a:xfrm>
            <a:off x="269158" y="2605616"/>
            <a:ext cx="8604940" cy="46740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415851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422690" y="-637106"/>
            <a:ext cx="4309403" cy="1655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Add context to your services</a:t>
            </a:r>
            <a:endParaRPr lang="en-US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914447" y="1146006"/>
            <a:ext cx="7257537" cy="54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Now we are going to replace the in-memory database with a persistent database.</a:t>
            </a:r>
            <a:endParaRPr lang="en-US"/>
          </a:p>
          <a:p>
            <a:endParaRPr lang="en" sz="1600"/>
          </a:p>
          <a:p>
            <a:r>
              <a:rPr lang="en" sz="1600"/>
              <a:t>Replace your current in-memory database implementation </a:t>
            </a:r>
            <a:r>
              <a:rPr lang="en" sz="1600" err="1">
                <a:latin typeface="Consolas"/>
              </a:rPr>
              <a:t>builder.Services.AddDbContext</a:t>
            </a:r>
            <a:r>
              <a:rPr lang="en" sz="1600">
                <a:latin typeface="Consolas"/>
              </a:rPr>
              <a:t>&lt;</a:t>
            </a:r>
            <a:r>
              <a:rPr lang="en" sz="1600" err="1">
                <a:latin typeface="Consolas"/>
              </a:rPr>
              <a:t>TodoDb</a:t>
            </a:r>
            <a:r>
              <a:rPr lang="en" sz="1600">
                <a:latin typeface="Consolas"/>
              </a:rPr>
              <a:t>&gt;(options =&gt; </a:t>
            </a:r>
            <a:r>
              <a:rPr lang="en" sz="1600" err="1">
                <a:latin typeface="Consolas"/>
              </a:rPr>
              <a:t>options.UseInMemoryDatabase</a:t>
            </a:r>
            <a:r>
              <a:rPr lang="en" sz="1600">
                <a:latin typeface="Consolas"/>
              </a:rPr>
              <a:t>("items"));</a:t>
            </a:r>
            <a:r>
              <a:rPr lang="en" sz="1600"/>
              <a:t> in your build services with the SQLite one below:</a:t>
            </a:r>
            <a:endParaRPr lang="en"/>
          </a:p>
          <a:p>
            <a:pPr marL="0" indent="0"/>
            <a:endParaRPr lang="en" sz="1600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FD4E23-1B01-4D75-B028-619EFA71E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7" t="46798" r="11545" b="34483"/>
          <a:stretch/>
        </p:blipFill>
        <p:spPr>
          <a:xfrm>
            <a:off x="1264675" y="3308289"/>
            <a:ext cx="6604241" cy="54245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3852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86B3-22BC-4C75-9F50-24678ED54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680657"/>
          </a:xfrm>
        </p:spPr>
        <p:txBody>
          <a:bodyPr/>
          <a:lstStyle/>
          <a:p>
            <a:r>
              <a:rPr lang="en-US"/>
              <a:t>Migrate data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E9EC8-9434-4933-8F9A-9D92DADBD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068" y="1226531"/>
            <a:ext cx="6676817" cy="781580"/>
          </a:xfrm>
        </p:spPr>
        <p:txBody>
          <a:bodyPr/>
          <a:lstStyle/>
          <a:p>
            <a:r>
              <a:rPr lang="en-US" sz="1600"/>
              <a:t>With EF Core migration tool, you can now start your first migration </a:t>
            </a:r>
            <a:r>
              <a:rPr lang="en-US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InitialCreate</a:t>
            </a:r>
            <a:r>
              <a:rPr lang="en-US" sz="1600"/>
              <a:t>. In a terminal window, run the </a:t>
            </a:r>
            <a:r>
              <a:rPr lang="en-US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migrations</a:t>
            </a:r>
            <a:r>
              <a:rPr lang="en-US" sz="1600"/>
              <a:t> command below: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65BCDF-0DEA-4C89-869A-66B9F1907FC3}"/>
              </a:ext>
            </a:extLst>
          </p:cNvPr>
          <p:cNvSpPr txBox="1">
            <a:spLocks/>
          </p:cNvSpPr>
          <p:nvPr/>
        </p:nvSpPr>
        <p:spPr>
          <a:xfrm>
            <a:off x="1242810" y="2922596"/>
            <a:ext cx="6603074" cy="7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600"/>
              <a:t>EF Core will create a folder called Migrations in your project directory containing two files</a:t>
            </a:r>
            <a:endParaRPr lang="en-US" sz="1600" i="1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634B86A-8AE8-4272-9EE9-AE1A95C43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8" t="46154" r="11111" b="32417"/>
          <a:stretch/>
        </p:blipFill>
        <p:spPr>
          <a:xfrm>
            <a:off x="2794819" y="2112078"/>
            <a:ext cx="3460926" cy="3609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5FF7448-DF67-4B9A-A13E-327F396E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3885125"/>
            <a:ext cx="2305050" cy="58102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8803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What you need</a:t>
            </a:r>
            <a:endParaRPr lang="en-US"/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A4E0754-D88D-4ED0-AA47-761797675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86B3-22BC-4C75-9F50-24678ED54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680657"/>
          </a:xfrm>
        </p:spPr>
        <p:txBody>
          <a:bodyPr/>
          <a:lstStyle/>
          <a:p>
            <a:r>
              <a:rPr lang="en-US"/>
              <a:t>Create your database and schema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E9EC8-9434-4933-8F9A-9D92DADBD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068" y="1226531"/>
            <a:ext cx="6676817" cy="781580"/>
          </a:xfrm>
        </p:spPr>
        <p:txBody>
          <a:bodyPr/>
          <a:lstStyle/>
          <a:p>
            <a:r>
              <a:rPr lang="en-US" sz="1600"/>
              <a:t>Now that you have completed the migration, you can use it to create your database and schema. In a terminal window, run the </a:t>
            </a:r>
            <a:r>
              <a:rPr lang="en-US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database update</a:t>
            </a:r>
            <a:r>
              <a:rPr lang="en-US" sz="1600"/>
              <a:t> command below to apply migrations to a database: 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65BCDF-0DEA-4C89-869A-66B9F1907FC3}"/>
              </a:ext>
            </a:extLst>
          </p:cNvPr>
          <p:cNvSpPr txBox="1">
            <a:spLocks/>
          </p:cNvSpPr>
          <p:nvPr/>
        </p:nvSpPr>
        <p:spPr>
          <a:xfrm>
            <a:off x="1242810" y="3106951"/>
            <a:ext cx="6603074" cy="7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600"/>
              <a:t>You should see a newly created </a:t>
            </a:r>
            <a:r>
              <a:rPr lang="en-US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todos.db</a:t>
            </a:r>
            <a:r>
              <a:rPr lang="en-US" sz="1600"/>
              <a:t> file in your project directory </a:t>
            </a:r>
            <a:r>
              <a:rPr lang="en-US" sz="1600" i="1"/>
              <a:t>(see image below)</a:t>
            </a:r>
            <a:endParaRPr lang="en-US"/>
          </a:p>
          <a:p>
            <a:br>
              <a:rPr lang="en-US"/>
            </a:br>
            <a:endParaRPr lang="en-US"/>
          </a:p>
        </p:txBody>
      </p:sp>
      <p:pic>
        <p:nvPicPr>
          <p:cNvPr id="4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1DF8A8-9A20-438C-9DE5-950F3E28E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08" t="49778" r="15625" b="33333"/>
          <a:stretch/>
        </p:blipFill>
        <p:spPr>
          <a:xfrm>
            <a:off x="2693424" y="2260161"/>
            <a:ext cx="3626400" cy="41574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FCDACB0-1994-412F-8EED-A7D5C309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54" y="3873295"/>
            <a:ext cx="3267075" cy="63233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49739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523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Happy Coding!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608" name="Google Shape;608;p5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THANKS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609" name="Google Shape;609;p53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53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0352E9-3F24-422D-AD07-5636E38D4ACA}"/>
              </a:ext>
            </a:extLst>
          </p:cNvPr>
          <p:cNvSpPr txBox="1"/>
          <p:nvPr/>
        </p:nvSpPr>
        <p:spPr>
          <a:xfrm>
            <a:off x="3200399" y="234314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261060" y="135271"/>
            <a:ext cx="298077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Getting Started</a:t>
            </a:r>
            <a:endParaRPr lang="en-US"/>
          </a:p>
        </p:txBody>
      </p:sp>
      <p:cxnSp>
        <p:nvCxnSpPr>
          <p:cNvPr id="162" name="Google Shape;162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3954058" y="1517084"/>
            <a:ext cx="3845502" cy="245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/>
              <a:t>Here's what you'll need for this workshop:</a:t>
            </a:r>
            <a:endParaRPr lang="en-US" sz="2000"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7"/>
          </p:nvPr>
        </p:nvSpPr>
        <p:spPr>
          <a:xfrm>
            <a:off x="3990929" y="1759902"/>
            <a:ext cx="3739074" cy="105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" sz="2000">
                <a:hlinkClick r:id="rId3"/>
              </a:rPr>
              <a:t>.NET 6 SDK</a:t>
            </a:r>
            <a:endParaRPr lang="en" sz="2000"/>
          </a:p>
          <a:p>
            <a:pPr marL="171450" indent="-171450">
              <a:buFont typeface="Arial"/>
              <a:buChar char="•"/>
            </a:pPr>
            <a:r>
              <a:rPr lang="en" sz="2000"/>
              <a:t>An editor of your choice, such as VS Code or Visual Studio</a:t>
            </a:r>
          </a:p>
          <a:p>
            <a:pPr marL="171450" indent="-171450">
              <a:buFont typeface="Arial"/>
              <a:buChar char="•"/>
            </a:pPr>
            <a:r>
              <a:rPr lang="en" sz="2000">
                <a:hlinkClick r:id="rId4"/>
              </a:rPr>
              <a:t>SQLite</a:t>
            </a:r>
          </a:p>
          <a:p>
            <a:pPr marL="171450" indent="-171450">
              <a:buFont typeface="Arial"/>
              <a:buChar char="•"/>
            </a:pPr>
            <a:endParaRPr lang="en" sz="2000"/>
          </a:p>
        </p:txBody>
      </p:sp>
      <p:sp>
        <p:nvSpPr>
          <p:cNvPr id="34" name="Google Shape;170;p32">
            <a:extLst>
              <a:ext uri="{FF2B5EF4-FFF2-40B4-BE49-F238E27FC236}">
                <a16:creationId xmlns:a16="http://schemas.microsoft.com/office/drawing/2014/main" id="{BF6E609E-E14A-491D-AE59-DCA710ADEBBD}"/>
              </a:ext>
            </a:extLst>
          </p:cNvPr>
          <p:cNvSpPr txBox="1">
            <a:spLocks/>
          </p:cNvSpPr>
          <p:nvPr/>
        </p:nvSpPr>
        <p:spPr>
          <a:xfrm>
            <a:off x="3990929" y="3271611"/>
            <a:ext cx="3739074" cy="105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sz="2000"/>
              <a:t>If you do not have an editor, you can download both VS Code and the .NET 6 SDK...</a:t>
            </a:r>
            <a:endParaRPr lang="en-US"/>
          </a:p>
          <a:p>
            <a:pPr marL="457200" lvl="1" indent="0"/>
            <a:r>
              <a:rPr lang="en" sz="2000"/>
              <a:t>For </a:t>
            </a:r>
            <a:r>
              <a:rPr lang="en" sz="2000">
                <a:hlinkClick r:id="rId5"/>
              </a:rPr>
              <a:t>macOS</a:t>
            </a:r>
            <a:endParaRPr lang="en" sz="2000"/>
          </a:p>
          <a:p>
            <a:pPr marL="457200" lvl="1" indent="0"/>
            <a:r>
              <a:rPr lang="en" sz="2000"/>
              <a:t>For </a:t>
            </a:r>
            <a:r>
              <a:rPr lang="en" sz="2000">
                <a:hlinkClick r:id="rId6"/>
              </a:rPr>
              <a:t>Windows</a:t>
            </a:r>
            <a:endParaRPr lang="en" sz="2000"/>
          </a:p>
        </p:txBody>
      </p:sp>
    </p:spTree>
    <p:extLst>
      <p:ext uri="{BB962C8B-B14F-4D97-AF65-F5344CB8AC3E}">
        <p14:creationId xmlns:p14="http://schemas.microsoft.com/office/powerpoint/2010/main" val="308622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Learning Objectives</a:t>
            </a:r>
            <a:endParaRPr lang="en-US"/>
          </a:p>
        </p:txBody>
      </p:sp>
      <p:sp>
        <p:nvSpPr>
          <p:cNvPr id="274" name="Google Shape;274;p4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Minimal APIs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Learn what a minimal API is and when you should use one.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CRUD applications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7" name="Google Shape;277;p40"/>
          <p:cNvSpPr txBox="1">
            <a:spLocks noGrp="1"/>
          </p:cNvSpPr>
          <p:nvPr>
            <p:ph type="subTitle" idx="4"/>
          </p:nvPr>
        </p:nvSpPr>
        <p:spPr>
          <a:xfrm>
            <a:off x="3462900" y="1926137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lt2"/>
                </a:solidFill>
              </a:rPr>
              <a:t>Learn what a basic CRUD application is. Create your own minimal API for a Todo list . You will learn how to dynamically create, read, update, and delete Todo list items.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Learn how to create a persistent database with SQLite.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cxnSp>
        <p:nvCxnSpPr>
          <p:cNvPr id="280" name="Google Shape;280;p4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raphic 2" descr="Lightbulb outline">
            <a:extLst>
              <a:ext uri="{FF2B5EF4-FFF2-40B4-BE49-F238E27FC236}">
                <a16:creationId xmlns:a16="http://schemas.microsoft.com/office/drawing/2014/main" id="{08609B87-CFA2-41ED-946B-D98F1152D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0611" y="1888106"/>
            <a:ext cx="914400" cy="914400"/>
          </a:xfrm>
          <a:prstGeom prst="rect">
            <a:avLst/>
          </a:prstGeom>
        </p:spPr>
      </p:pic>
      <p:pic>
        <p:nvPicPr>
          <p:cNvPr id="3" name="Graphic 3" descr="Clipboard Checked outline">
            <a:extLst>
              <a:ext uri="{FF2B5EF4-FFF2-40B4-BE49-F238E27FC236}">
                <a16:creationId xmlns:a16="http://schemas.microsoft.com/office/drawing/2014/main" id="{30A48168-55C5-4370-8E81-09D579EF3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3376163"/>
            <a:ext cx="914400" cy="914400"/>
          </a:xfrm>
          <a:prstGeom prst="rect">
            <a:avLst/>
          </a:prstGeom>
        </p:spPr>
      </p:pic>
      <p:pic>
        <p:nvPicPr>
          <p:cNvPr id="4" name="Graphic 4" descr="Continuous Improvement outline">
            <a:extLst>
              <a:ext uri="{FF2B5EF4-FFF2-40B4-BE49-F238E27FC236}">
                <a16:creationId xmlns:a16="http://schemas.microsoft.com/office/drawing/2014/main" id="{9600F28D-0D3F-48F5-8823-C348BD5BA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8026" y="1823408"/>
            <a:ext cx="1108494" cy="11084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463014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What are minimal APIs?</a:t>
            </a:r>
            <a:endParaRPr lang="en-US"/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1" name="Google Shape;221;p3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-273567" y="347279"/>
            <a:ext cx="351539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Let's take a step back...</a:t>
            </a:r>
            <a:br>
              <a:rPr lang="en"/>
            </a:br>
            <a:r>
              <a:rPr lang="en"/>
              <a:t>What is an API?</a:t>
            </a:r>
            <a:endParaRPr lang="en-US"/>
          </a:p>
        </p:txBody>
      </p:sp>
      <p:cxnSp>
        <p:nvCxnSpPr>
          <p:cNvPr id="162" name="Google Shape;162;p32"/>
          <p:cNvCxnSpPr/>
          <p:nvPr/>
        </p:nvCxnSpPr>
        <p:spPr>
          <a:xfrm>
            <a:off x="3057564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3216641" y="23812"/>
            <a:ext cx="5006936" cy="50944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/>
              <a:t>💡</a:t>
            </a:r>
            <a:r>
              <a:rPr lang="en" sz="2000"/>
              <a:t>API</a:t>
            </a:r>
            <a:r>
              <a:rPr lang="en" sz="2000" b="0"/>
              <a:t> stands for Application </a:t>
            </a:r>
            <a:r>
              <a:rPr lang="en-US" sz="2000" b="0">
                <a:latin typeface="Segoe UI"/>
                <a:cs typeface="Segoe UI"/>
              </a:rPr>
              <a:t> </a:t>
            </a:r>
            <a:r>
              <a:rPr lang="en" sz="2000" b="0"/>
              <a:t>Programming Interface </a:t>
            </a:r>
            <a:br>
              <a:rPr lang="en" sz="2000" b="0"/>
            </a:br>
            <a:r>
              <a:rPr lang="en-US" b="0">
                <a:solidFill>
                  <a:schemeClr val="tx2"/>
                </a:solidFill>
                <a:latin typeface="Roboto Condensed Light"/>
              </a:rPr>
              <a:t>These are collections of operations that you can invoke on a machine either locally or remotely.</a:t>
            </a:r>
            <a:br>
              <a:rPr lang="en-US" sz="1600" b="0">
                <a:solidFill>
                  <a:schemeClr val="tx2"/>
                </a:solidFill>
                <a:latin typeface="Roboto Condensed Light"/>
              </a:rPr>
            </a:br>
            <a:br>
              <a:rPr lang="en-US" sz="1600" b="0">
                <a:latin typeface="Roboto Condensed Light"/>
                <a:cs typeface="Segoe UI"/>
              </a:rPr>
            </a:br>
            <a:r>
              <a:rPr lang="en-US" sz="1600" b="0">
                <a:latin typeface="Segoe UI"/>
                <a:cs typeface="Segoe UI"/>
              </a:rPr>
              <a:t>🖥</a:t>
            </a:r>
            <a:r>
              <a:rPr lang="en-US" sz="2000" b="0">
                <a:cs typeface="Segoe UI"/>
              </a:rPr>
              <a:t>️ </a:t>
            </a:r>
            <a:r>
              <a:rPr lang="en-US" sz="2000"/>
              <a:t>Web APIs</a:t>
            </a:r>
            <a:r>
              <a:rPr lang="en-US" sz="2000" b="0"/>
              <a:t> are operations you can invoke over HTTP</a:t>
            </a:r>
            <a:br>
              <a:rPr lang="en-US" sz="2000" b="0"/>
            </a:br>
            <a:r>
              <a:rPr lang="en-US" b="0">
                <a:solidFill>
                  <a:schemeClr val="tx2"/>
                </a:solidFill>
                <a:latin typeface="Roboto Condensed Light"/>
              </a:rPr>
              <a:t>This allows you to leverage the functionality that those operations provide. </a:t>
            </a:r>
            <a:endParaRPr lang="en-US"/>
          </a:p>
          <a:p>
            <a:br>
              <a:rPr lang="en-US" sz="1600" b="0"/>
            </a:br>
            <a:r>
              <a:rPr lang="en-US" sz="2000" b="0"/>
              <a:t>❗</a:t>
            </a:r>
            <a:r>
              <a:rPr lang="en-US" sz="2000">
                <a:latin typeface="Segoe UI"/>
                <a:cs typeface="Segoe UI"/>
              </a:rPr>
              <a:t>Building an API can be complex</a:t>
            </a:r>
            <a:r>
              <a:rPr lang="en-US" sz="1600" b="0">
                <a:latin typeface="Segoe UI"/>
                <a:cs typeface="Segoe UI"/>
              </a:rPr>
              <a:t> </a:t>
            </a:r>
            <a:br>
              <a:rPr lang="en-US" sz="1600" b="0">
                <a:latin typeface="Segoe UI"/>
                <a:cs typeface="Segoe UI"/>
              </a:rPr>
            </a:br>
            <a:r>
              <a:rPr lang="en-US" b="0">
                <a:solidFill>
                  <a:schemeClr val="tx2"/>
                </a:solidFill>
                <a:latin typeface="Roboto Condensed Light"/>
              </a:rPr>
              <a:t>They need to support many features like routing, reading and writing to data storage, and authentication.</a:t>
            </a:r>
            <a:br>
              <a:rPr lang="en-US" b="0">
                <a:solidFill>
                  <a:schemeClr val="tx2"/>
                </a:solidFill>
                <a:latin typeface="Roboto Condensed Light"/>
              </a:rPr>
            </a:br>
            <a:r>
              <a:rPr lang="en-US" b="0">
                <a:solidFill>
                  <a:schemeClr val="tx2"/>
                </a:solidFill>
                <a:latin typeface="Roboto Condensed Light"/>
              </a:rPr>
              <a:t>This is where </a:t>
            </a:r>
            <a:r>
              <a:rPr lang="en-US">
                <a:solidFill>
                  <a:schemeClr val="tx2"/>
                </a:solidFill>
                <a:latin typeface="Roboto Condensed Light"/>
              </a:rPr>
              <a:t>minimal APIs</a:t>
            </a:r>
            <a:r>
              <a:rPr lang="en-US" b="0">
                <a:solidFill>
                  <a:schemeClr val="tx2"/>
                </a:solidFill>
                <a:latin typeface="Roboto Condensed Light"/>
              </a:rPr>
              <a:t> come it!</a:t>
            </a:r>
          </a:p>
          <a:p>
            <a:endParaRPr lang="en" sz="2000" b="0">
              <a:solidFill>
                <a:srgbClr val="00FF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78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Minimal APIs</a:t>
            </a:r>
            <a:endParaRPr lang="en-US"/>
          </a:p>
        </p:txBody>
      </p:sp>
      <p:sp>
        <p:nvSpPr>
          <p:cNvPr id="274" name="Google Shape;274;p4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Minimal First </a:t>
            </a:r>
            <a:endParaRPr lang="en" b="0"/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Build an API in C# with just 3 lines of code.</a:t>
            </a:r>
            <a:endParaRPr lang="en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Grows With You </a:t>
            </a:r>
            <a:endParaRPr lang="en" b="0">
              <a:solidFill>
                <a:schemeClr val="dk2"/>
              </a:solidFill>
            </a:endParaRPr>
          </a:p>
        </p:txBody>
      </p:sp>
      <p:sp>
        <p:nvSpPr>
          <p:cNvPr id="277" name="Google Shape;277;p40"/>
          <p:cNvSpPr txBox="1">
            <a:spLocks noGrp="1"/>
          </p:cNvSpPr>
          <p:nvPr>
            <p:ph type="subTitle" idx="4"/>
          </p:nvPr>
        </p:nvSpPr>
        <p:spPr>
          <a:xfrm>
            <a:off x="3462900" y="3090703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tx2"/>
                </a:solidFill>
              </a:rPr>
              <a:t>The C# ecosystem powers the most productive applications on the web and will support your project, no matter the size.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Incredibly Fast </a:t>
            </a:r>
            <a:endParaRPr lang="en-US"/>
          </a:p>
        </p:txBody>
      </p:sp>
      <p:sp>
        <p:nvSpPr>
          <p:cNvPr id="279" name="Google Shape;279;p4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Proven to be one of the fastest web servers in the world, serving more than 4 million requests per second.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cxnSp>
        <p:nvCxnSpPr>
          <p:cNvPr id="280" name="Google Shape;280;p4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5;p40">
            <a:extLst>
              <a:ext uri="{FF2B5EF4-FFF2-40B4-BE49-F238E27FC236}">
                <a16:creationId xmlns:a16="http://schemas.microsoft.com/office/drawing/2014/main" id="{705220DF-BCD8-4222-A818-78A1EE18D898}"/>
              </a:ext>
            </a:extLst>
          </p:cNvPr>
          <p:cNvSpPr txBox="1">
            <a:spLocks/>
          </p:cNvSpPr>
          <p:nvPr/>
        </p:nvSpPr>
        <p:spPr>
          <a:xfrm>
            <a:off x="2112544" y="827827"/>
            <a:ext cx="5066201" cy="597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/>
              <a:t>Minimal APIs are a</a:t>
            </a:r>
            <a:r>
              <a:rPr lang="en-US" b="1"/>
              <a:t> low ceremony</a:t>
            </a:r>
            <a:r>
              <a:rPr lang="en-US"/>
              <a:t> way to build HTTP APIs in ASP.NET Core. Minimal APIs hook into ASP.NET Core’s hosting and routing capabilities and allow you to create fully functioning APIs with just a few lines of code.</a:t>
            </a:r>
          </a:p>
          <a:p>
            <a:pPr marL="0" indent="0"/>
            <a:endParaRPr lang="en-US"/>
          </a:p>
          <a:p>
            <a:pPr marL="0" indent="0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29B1D-BF0C-4BCB-B7C7-800EE1F79744}"/>
              </a:ext>
            </a:extLst>
          </p:cNvPr>
          <p:cNvSpPr txBox="1"/>
          <p:nvPr/>
        </p:nvSpPr>
        <p:spPr>
          <a:xfrm>
            <a:off x="1399636" y="1857914"/>
            <a:ext cx="8885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rgbClr val="00FFCD"/>
                </a:solidFill>
                <a:latin typeface="Exo 2"/>
              </a:rPr>
              <a:t>🍃</a:t>
            </a:r>
            <a:endParaRPr lang="en-US" sz="3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7AABCF-F6D8-4DEC-9774-D0324E4A9489}"/>
              </a:ext>
            </a:extLst>
          </p:cNvPr>
          <p:cNvSpPr txBox="1"/>
          <p:nvPr/>
        </p:nvSpPr>
        <p:spPr>
          <a:xfrm>
            <a:off x="4127740" y="1857914"/>
            <a:ext cx="8885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" sz="3600"/>
              <a:t>🌱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CA3555-3D6B-430C-A836-223507058486}"/>
              </a:ext>
            </a:extLst>
          </p:cNvPr>
          <p:cNvSpPr txBox="1"/>
          <p:nvPr/>
        </p:nvSpPr>
        <p:spPr>
          <a:xfrm>
            <a:off x="6801928" y="1857913"/>
            <a:ext cx="8885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" sz="3600" b="1"/>
              <a:t>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9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Build a Todo API</a:t>
            </a:r>
            <a:endParaRPr lang="en-US"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19" name="Google Shape;319;p4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4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Getting started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31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Tech Newsletter by Slidesgo</vt:lpstr>
      <vt:lpstr>Minimal APIs</vt:lpstr>
      <vt:lpstr>Agenda</vt:lpstr>
      <vt:lpstr>What you need</vt:lpstr>
      <vt:lpstr>Getting Started</vt:lpstr>
      <vt:lpstr>Learning Objectives</vt:lpstr>
      <vt:lpstr>What are minimal APIs?</vt:lpstr>
      <vt:lpstr>Let's take a step back... What is an API?</vt:lpstr>
      <vt:lpstr>Minimal APIs</vt:lpstr>
      <vt:lpstr>Build a Todo API</vt:lpstr>
      <vt:lpstr>Create and run your Todo API</vt:lpstr>
      <vt:lpstr>Add a new route</vt:lpstr>
      <vt:lpstr>Bonus: Configure OpenAPI and Swagger UI</vt:lpstr>
      <vt:lpstr>Configure OpenAPI and Swagger UI</vt:lpstr>
      <vt:lpstr>Build a Todo API!</vt:lpstr>
      <vt:lpstr>Create Read Update Delete Our todo API is going to...</vt:lpstr>
      <vt:lpstr>Create a data model</vt:lpstr>
      <vt:lpstr>Store an item</vt:lpstr>
      <vt:lpstr>PowerPoint Presentation</vt:lpstr>
      <vt:lpstr>Create new items</vt:lpstr>
      <vt:lpstr>Read the items</vt:lpstr>
      <vt:lpstr>Update an item</vt:lpstr>
      <vt:lpstr>Delete an item</vt:lpstr>
      <vt:lpstr>Databases</vt:lpstr>
      <vt:lpstr>Working with Databases</vt:lpstr>
      <vt:lpstr>Setup SQLite database</vt:lpstr>
      <vt:lpstr>Enable database creation</vt:lpstr>
      <vt:lpstr>Set connection string</vt:lpstr>
      <vt:lpstr>Add context to your services</vt:lpstr>
      <vt:lpstr>Migrate data model</vt:lpstr>
      <vt:lpstr>Create your database and schema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 NEWSLETTER</dc:title>
  <cp:revision>91</cp:revision>
  <dcterms:modified xsi:type="dcterms:W3CDTF">2022-02-26T00:17:27Z</dcterms:modified>
</cp:coreProperties>
</file>